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54" r:id="rId5"/>
    <p:sldMasterId id="2147483652" r:id="rId6"/>
    <p:sldMasterId id="2147484193" r:id="rId7"/>
  </p:sldMasterIdLst>
  <p:notesMasterIdLst>
    <p:notesMasterId r:id="rId20"/>
  </p:notesMasterIdLst>
  <p:sldIdLst>
    <p:sldId id="256" r:id="rId8"/>
    <p:sldId id="511" r:id="rId9"/>
    <p:sldId id="507" r:id="rId10"/>
    <p:sldId id="510" r:id="rId11"/>
    <p:sldId id="517" r:id="rId12"/>
    <p:sldId id="520" r:id="rId13"/>
    <p:sldId id="512" r:id="rId14"/>
    <p:sldId id="515" r:id="rId15"/>
    <p:sldId id="516" r:id="rId16"/>
    <p:sldId id="521" r:id="rId17"/>
    <p:sldId id="523" r:id="rId18"/>
    <p:sldId id="525" r:id="rId19"/>
  </p:sldIdLst>
  <p:sldSz cx="10688638" cy="7562850"/>
  <p:notesSz cx="6888163" cy="10020300"/>
  <p:defaultTextStyle>
    <a:defPPr>
      <a:defRPr lang="it-IT"/>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C377B"/>
    <a:srgbClr val="005FA0"/>
    <a:srgbClr val="005291"/>
    <a:srgbClr val="0D2756"/>
    <a:srgbClr val="005294"/>
    <a:srgbClr val="093065"/>
    <a:srgbClr val="162A52"/>
    <a:srgbClr val="0C2654"/>
    <a:srgbClr val="0038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4F389-019A-4D1C-CD05-E6856D8B7D36}" v="1" dt="2025-02-10T13:40:47.917"/>
  </p1510:revLst>
</p1510:revInfo>
</file>

<file path=ppt/tableStyles.xml><?xml version="1.0" encoding="utf-8"?>
<a:tblStyleLst xmlns:a="http://schemas.openxmlformats.org/drawingml/2006/main" def="{5C22544A-7EE6-4342-B048-85BDC9FD1C3A}">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7" autoAdjust="0"/>
    <p:restoredTop sz="95201" autoAdjust="0"/>
  </p:normalViewPr>
  <p:slideViewPr>
    <p:cSldViewPr snapToGrid="0">
      <p:cViewPr varScale="1">
        <p:scale>
          <a:sx n="68" d="100"/>
          <a:sy n="68" d="100"/>
        </p:scale>
        <p:origin x="979" y="58"/>
      </p:cViewPr>
      <p:guideLst>
        <p:guide orient="horz" pos="2382"/>
        <p:guide pos="3367"/>
      </p:guideLst>
    </p:cSldViewPr>
  </p:slideViewPr>
  <p:notesTextViewPr>
    <p:cViewPr>
      <p:scale>
        <a:sx n="1" d="1"/>
        <a:sy n="1" d="1"/>
      </p:scale>
      <p:origin x="0" y="0"/>
    </p:cViewPr>
  </p:notesTextViewPr>
  <p:notesViewPr>
    <p:cSldViewPr snapToGrid="0">
      <p:cViewPr varScale="1">
        <p:scale>
          <a:sx n="60" d="100"/>
          <a:sy n="60" d="100"/>
        </p:scale>
        <p:origin x="34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1E97954C-70B0-44AB-9CBA-C3B4D3B6FE0A}" type="datetimeFigureOut">
              <a:rPr lang="it-IT" smtClean="0"/>
              <a:t>18/02/2025</a:t>
            </a:fld>
            <a:endParaRPr lang="it-IT"/>
          </a:p>
        </p:txBody>
      </p:sp>
      <p:sp>
        <p:nvSpPr>
          <p:cNvPr id="4" name="Segnaposto immagine diapositiva 3"/>
          <p:cNvSpPr>
            <a:spLocks noGrp="1" noRot="1" noChangeAspect="1"/>
          </p:cNvSpPr>
          <p:nvPr>
            <p:ph type="sldImg" idx="2"/>
          </p:nvPr>
        </p:nvSpPr>
        <p:spPr>
          <a:xfrm>
            <a:off x="1055688" y="1252538"/>
            <a:ext cx="4776787" cy="3381375"/>
          </a:xfrm>
          <a:prstGeom prst="rect">
            <a:avLst/>
          </a:prstGeom>
          <a:noFill/>
          <a:ln w="12700">
            <a:solidFill>
              <a:prstClr val="black"/>
            </a:solidFill>
          </a:ln>
        </p:spPr>
        <p:txBody>
          <a:bodyPr vert="horz" lIns="96616" tIns="48308" rIns="96616" bIns="48308" rtlCol="0" anchor="ctr"/>
          <a:lstStyle/>
          <a:p>
            <a:endParaRPr lang="it-IT"/>
          </a:p>
        </p:txBody>
      </p:sp>
      <p:sp>
        <p:nvSpPr>
          <p:cNvPr id="5" name="Segnaposto note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8DF144A-F537-4B41-AE2F-2DB99D312748}" type="slidenum">
              <a:rPr lang="it-IT" smtClean="0"/>
              <a:t>‹N›</a:t>
            </a:fld>
            <a:endParaRPr lang="it-IT"/>
          </a:p>
        </p:txBody>
      </p:sp>
    </p:spTree>
    <p:extLst>
      <p:ext uri="{BB962C8B-B14F-4D97-AF65-F5344CB8AC3E}">
        <p14:creationId xmlns:p14="http://schemas.microsoft.com/office/powerpoint/2010/main" val="46808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DF144A-F537-4B41-AE2F-2DB99D312748}" type="slidenum">
              <a:rPr lang="it-IT" smtClean="0"/>
              <a:t>1</a:t>
            </a:fld>
            <a:endParaRPr lang="it-IT"/>
          </a:p>
        </p:txBody>
      </p:sp>
    </p:spTree>
    <p:extLst>
      <p:ext uri="{BB962C8B-B14F-4D97-AF65-F5344CB8AC3E}">
        <p14:creationId xmlns:p14="http://schemas.microsoft.com/office/powerpoint/2010/main" val="17440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271BB4-3733-1D77-D918-D891095BB247}"/>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E3A9AA2E-6753-E0F9-8B7D-01D3CF017F0F}"/>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CE9A25DA-3F9B-2DB3-BB5C-FC0436DC032B}"/>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6781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6497DB2-EC4C-3AE0-C3FA-5155337B626A}"/>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D828E40B-C189-A36D-A122-3B4056E51B0B}"/>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F2F99849-8C59-4ABE-5E90-F94426813C6A}"/>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3440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AA313B5-75D0-7F23-7C90-0C90B9E86895}"/>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AAFD7EBF-D5C4-E226-7666-2AE169A7CBC2}"/>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22E61096-37E3-F4C5-7257-F04E20391337}"/>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0556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33DB8B7-4856-B1A8-ECC0-27D70CB61C48}"/>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55748EED-EA9F-6A0E-C654-4CD8839F6ED7}"/>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B172A872-910C-C832-9B05-EC635E755055}"/>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5648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8F00E40-79C9-B0E3-10D4-77315FEDAC92}"/>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2E5B2934-222D-1E02-9D87-5D05DD6049AC}"/>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08A52DBD-983F-C15F-2F4B-794331A09871}"/>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7295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2198439-B6E9-E33C-0B2E-5E55954CFC09}"/>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EAFFBF76-FE8B-12A5-E49B-1A0D0A58494F}"/>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A8C550F9-59B1-930A-DA2C-51E1FB81003B}"/>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657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430D80-8F24-82F6-A017-C954E18AD964}"/>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43E117B5-8BC4-2093-9E85-E35899C5B1A5}"/>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94E4F836-A007-99C1-0C9F-C85EB11094A8}"/>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7607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A44CC9-FEBC-74A6-77DE-F375BECE1D49}"/>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FFDA9FF5-3C1E-1585-9364-73D809C116A4}"/>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ADD67B9F-DCFC-76B9-FF87-3AA3A73E6D4C}"/>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8121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D5570E5-3F9B-1EBD-2BD3-F6DE0F55EA60}"/>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8F6F1384-94DA-C3C8-B5A4-2B00E49142F7}"/>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117133A0-6515-E84F-7BA9-5F8462A40129}"/>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0382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4C23917-88A9-EAD5-B64D-9A62B938BD32}"/>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D4AFBB4E-3268-EE85-D40C-6A6AE6D7180F}"/>
              </a:ext>
            </a:extLst>
          </p:cNvPr>
          <p:cNvSpPr>
            <a:spLocks noGrp="1" noRot="1" noChangeAspect="1" noChangeArrowheads="1" noTextEdit="1"/>
          </p:cNvSpPr>
          <p:nvPr>
            <p:ph type="sldImg"/>
          </p:nvPr>
        </p:nvSpPr>
        <p:spPr>
          <a:xfrm>
            <a:off x="0" y="777875"/>
            <a:ext cx="4763" cy="31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9C857FC7-DDAC-4A78-FA35-B2E9A63F578A}"/>
              </a:ext>
            </a:extLst>
          </p:cNvPr>
          <p:cNvSpPr>
            <a:spLocks noGrp="1" noChangeArrowheads="1"/>
          </p:cNvSpPr>
          <p:nvPr>
            <p:ph type="body" idx="1"/>
          </p:nvPr>
        </p:nvSpPr>
        <p:spPr>
          <a:xfrm>
            <a:off x="709613" y="4491038"/>
            <a:ext cx="5680075" cy="534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0930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1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4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olo testo su due colonne">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74881" y="2118617"/>
            <a:ext cx="4537441" cy="4573572"/>
          </a:xfrm>
          <a:prstGeom prst="rect">
            <a:avLst/>
          </a:prstGeom>
        </p:spPr>
        <p:txBody>
          <a:bodyPr/>
          <a:lstStyle>
            <a:lvl1pPr marL="0" indent="0">
              <a:buClr>
                <a:srgbClr val="0294CE"/>
              </a:buClr>
              <a:buNone/>
              <a:defRPr lang="it-IT" sz="1636" kern="1200" dirty="0">
                <a:solidFill>
                  <a:schemeClr val="tx1"/>
                </a:solidFill>
                <a:latin typeface="Calibri" panose="020F0502020204030204" pitchFamily="34" charset="0"/>
                <a:ea typeface="MS PGothic" panose="020B0600070205080204" pitchFamily="34" charset="-128"/>
                <a:cs typeface="+mn-cs"/>
              </a:defRPr>
            </a:lvl1pPr>
            <a:lvl2pPr>
              <a:defRPr sz="1403"/>
            </a:lvl2pPr>
            <a:lvl3pPr>
              <a:defRPr sz="1227"/>
            </a:lvl3pPr>
            <a:lvl4pPr>
              <a:defRPr sz="1169"/>
            </a:lvl4pPr>
            <a:lvl5pPr>
              <a:defRPr sz="1169"/>
            </a:lvl5pPr>
          </a:lstStyle>
          <a:p>
            <a:pPr lvl="0"/>
            <a:r>
              <a:rPr lang="it-IT" dirty="0"/>
              <a:t>Fare clic per modificare gli stili del testo dello schema</a:t>
            </a:r>
          </a:p>
        </p:txBody>
      </p:sp>
      <p:sp>
        <p:nvSpPr>
          <p:cNvPr id="2" name="Titolo 1">
            <a:extLst>
              <a:ext uri="{FF2B5EF4-FFF2-40B4-BE49-F238E27FC236}">
                <a16:creationId xmlns:a16="http://schemas.microsoft.com/office/drawing/2014/main" id="{16F30CC4-C90E-449A-B4F1-3FBD4C41C478}"/>
              </a:ext>
            </a:extLst>
          </p:cNvPr>
          <p:cNvSpPr>
            <a:spLocks noGrp="1"/>
          </p:cNvSpPr>
          <p:nvPr>
            <p:ph type="title"/>
          </p:nvPr>
        </p:nvSpPr>
        <p:spPr>
          <a:xfrm>
            <a:off x="474881" y="1"/>
            <a:ext cx="9625511" cy="975701"/>
          </a:xfrm>
          <a:prstGeom prst="rect">
            <a:avLst/>
          </a:prstGeom>
        </p:spPr>
        <p:txBody>
          <a:bodyPr anchor="ctr" anchorCtr="0"/>
          <a:lstStyle/>
          <a:p>
            <a:r>
              <a:rPr lang="it-IT" dirty="0"/>
              <a:t>Fare clic per modificare lo stile del titolo dello schema</a:t>
            </a:r>
            <a:endParaRPr lang="en-GB" dirty="0"/>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75050" y="1451880"/>
            <a:ext cx="4537105" cy="571883"/>
          </a:xfrm>
          <a:prstGeom prst="rect">
            <a:avLst/>
          </a:prstGeom>
        </p:spPr>
        <p:txBody>
          <a:bodyPr/>
          <a:lstStyle>
            <a:lvl1pPr marL="0" indent="0">
              <a:buNone/>
              <a:defRPr sz="187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Segnaposto testo 4">
            <a:extLst>
              <a:ext uri="{FF2B5EF4-FFF2-40B4-BE49-F238E27FC236}">
                <a16:creationId xmlns:a16="http://schemas.microsoft.com/office/drawing/2014/main" id="{93C029E2-DA73-47C3-8A56-9E83553112C9}"/>
              </a:ext>
            </a:extLst>
          </p:cNvPr>
          <p:cNvSpPr>
            <a:spLocks noGrp="1"/>
          </p:cNvSpPr>
          <p:nvPr>
            <p:ph type="body" sz="quarter" idx="13"/>
          </p:nvPr>
        </p:nvSpPr>
        <p:spPr>
          <a:xfrm>
            <a:off x="5611369" y="2118618"/>
            <a:ext cx="4489023" cy="4583756"/>
          </a:xfrm>
          <a:prstGeom prst="rect">
            <a:avLst/>
          </a:prstGeom>
        </p:spPr>
        <p:txBody>
          <a:bodyPr/>
          <a:lstStyle>
            <a:lvl1pPr marL="0" indent="0">
              <a:buClr>
                <a:srgbClr val="0294CE"/>
              </a:buClr>
              <a:buNone/>
              <a:defRPr lang="it-IT" sz="1636" kern="1200" dirty="0">
                <a:solidFill>
                  <a:schemeClr val="tx1"/>
                </a:solidFill>
                <a:latin typeface="Calibri" panose="020F0502020204030204" pitchFamily="34" charset="0"/>
                <a:ea typeface="MS PGothic" panose="020B0600070205080204" pitchFamily="34" charset="-128"/>
                <a:cs typeface="+mn-cs"/>
              </a:defRPr>
            </a:lvl1pPr>
            <a:lvl2pPr>
              <a:defRPr sz="1403"/>
            </a:lvl2pPr>
            <a:lvl3pPr>
              <a:defRPr sz="1227"/>
            </a:lvl3pPr>
            <a:lvl4pPr>
              <a:defRPr sz="1169"/>
            </a:lvl4pPr>
            <a:lvl5pPr>
              <a:defRPr sz="1169"/>
            </a:lvl5pPr>
          </a:lstStyle>
          <a:p>
            <a:pPr lvl="0"/>
            <a:r>
              <a:rPr lang="it-IT" dirty="0"/>
              <a:t>Fare clic per modificare gli stili del testo dello schema</a:t>
            </a:r>
          </a:p>
        </p:txBody>
      </p:sp>
      <p:sp>
        <p:nvSpPr>
          <p:cNvPr id="9" name="Segnaposto testo 7">
            <a:extLst>
              <a:ext uri="{FF2B5EF4-FFF2-40B4-BE49-F238E27FC236}">
                <a16:creationId xmlns:a16="http://schemas.microsoft.com/office/drawing/2014/main" id="{618F923D-CC67-404F-9BB5-8D5EB34E0923}"/>
              </a:ext>
            </a:extLst>
          </p:cNvPr>
          <p:cNvSpPr>
            <a:spLocks noGrp="1"/>
          </p:cNvSpPr>
          <p:nvPr>
            <p:ph type="body" sz="quarter" idx="14" hasCustomPrompt="1"/>
          </p:nvPr>
        </p:nvSpPr>
        <p:spPr>
          <a:xfrm>
            <a:off x="5611209" y="1462066"/>
            <a:ext cx="4489184" cy="571883"/>
          </a:xfrm>
          <a:prstGeom prst="rect">
            <a:avLst/>
          </a:prstGeom>
        </p:spPr>
        <p:txBody>
          <a:bodyPr/>
          <a:lstStyle>
            <a:lvl1pPr marL="0" indent="0">
              <a:buNone/>
              <a:defRPr sz="187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Tree>
    <p:extLst>
      <p:ext uri="{BB962C8B-B14F-4D97-AF65-F5344CB8AC3E}">
        <p14:creationId xmlns:p14="http://schemas.microsoft.com/office/powerpoint/2010/main" val="29572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399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BE5B8F62-AAD4-9D46-82C6-785DACD7A577}"/>
              </a:ext>
            </a:extLst>
          </p:cNvPr>
          <p:cNvPicPr>
            <a:picLocks noChangeAspect="1"/>
          </p:cNvPicPr>
          <p:nvPr userDrawn="1"/>
        </p:nvPicPr>
        <p:blipFill>
          <a:blip r:embed="rId4"/>
          <a:srcRect/>
          <a:stretch/>
        </p:blipFill>
        <p:spPr>
          <a:xfrm>
            <a:off x="0" y="6041772"/>
            <a:ext cx="10692000" cy="1527428"/>
          </a:xfrm>
          <a:prstGeom prst="rect">
            <a:avLst/>
          </a:prstGeom>
        </p:spPr>
      </p:pic>
      <p:cxnSp>
        <p:nvCxnSpPr>
          <p:cNvPr id="10" name="Connettore 1 9">
            <a:extLst>
              <a:ext uri="{FF2B5EF4-FFF2-40B4-BE49-F238E27FC236}">
                <a16:creationId xmlns:a16="http://schemas.microsoft.com/office/drawing/2014/main" id="{6277A852-959E-8C46-B0DB-E37E985F76BF}"/>
              </a:ext>
            </a:extLst>
          </p:cNvPr>
          <p:cNvCxnSpPr>
            <a:cxnSpLocks/>
          </p:cNvCxnSpPr>
          <p:nvPr userDrawn="1"/>
        </p:nvCxnSpPr>
        <p:spPr>
          <a:xfrm>
            <a:off x="503238" y="663574"/>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3409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it-IT"/>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descr="Immagine che contiene tavolo&#10;&#10;Descrizione generata automaticamente">
            <a:extLst>
              <a:ext uri="{FF2B5EF4-FFF2-40B4-BE49-F238E27FC236}">
                <a16:creationId xmlns:a16="http://schemas.microsoft.com/office/drawing/2014/main" id="{56279B86-0930-4447-BC77-02B543DED598}"/>
              </a:ext>
            </a:extLst>
          </p:cNvPr>
          <p:cNvPicPr>
            <a:picLocks/>
          </p:cNvPicPr>
          <p:nvPr userDrawn="1"/>
        </p:nvPicPr>
        <p:blipFill rotWithShape="1">
          <a:blip r:embed="rId3"/>
          <a:srcRect t="89013" r="52706"/>
          <a:stretch/>
        </p:blipFill>
        <p:spPr>
          <a:xfrm>
            <a:off x="3967" y="6729411"/>
            <a:ext cx="5056644" cy="830263"/>
          </a:xfrm>
          <a:prstGeom prst="rect">
            <a:avLst/>
          </a:prstGeom>
        </p:spPr>
      </p:pic>
      <p:pic>
        <p:nvPicPr>
          <p:cNvPr id="5" name="Immagine 7">
            <a:extLst>
              <a:ext uri="{FF2B5EF4-FFF2-40B4-BE49-F238E27FC236}">
                <a16:creationId xmlns:a16="http://schemas.microsoft.com/office/drawing/2014/main" id="{B6377D05-857A-074C-AA05-F97C16ED240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677" y="652469"/>
            <a:ext cx="1800000" cy="5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Immagine che contiene tavolo&#10;&#10;Descrizione generata automaticamente">
            <a:extLst>
              <a:ext uri="{FF2B5EF4-FFF2-40B4-BE49-F238E27FC236}">
                <a16:creationId xmlns:a16="http://schemas.microsoft.com/office/drawing/2014/main" id="{4D8ADA50-C1D6-4441-BF57-29F918A72115}"/>
              </a:ext>
            </a:extLst>
          </p:cNvPr>
          <p:cNvPicPr>
            <a:picLocks/>
          </p:cNvPicPr>
          <p:nvPr userDrawn="1"/>
        </p:nvPicPr>
        <p:blipFill rotWithShape="1">
          <a:blip r:embed="rId3"/>
          <a:srcRect l="83165" b="40013"/>
          <a:stretch/>
        </p:blipFill>
        <p:spPr>
          <a:xfrm>
            <a:off x="8892692" y="6350"/>
            <a:ext cx="1800000" cy="4532894"/>
          </a:xfrm>
          <a:prstGeom prst="rect">
            <a:avLst/>
          </a:prstGeom>
        </p:spPr>
      </p:pic>
    </p:spTree>
    <p:extLst>
      <p:ext uri="{BB962C8B-B14F-4D97-AF65-F5344CB8AC3E}">
        <p14:creationId xmlns:p14="http://schemas.microsoft.com/office/powerpoint/2010/main" val="905271304"/>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it-IT"/>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13">
            <a:extLst>
              <a:ext uri="{FF2B5EF4-FFF2-40B4-BE49-F238E27FC236}">
                <a16:creationId xmlns:a16="http://schemas.microsoft.com/office/drawing/2014/main" id="{2CC5766F-7323-4C7C-A555-C0F2E77B64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89053" r="78703"/>
          <a:stretch>
            <a:fillRect/>
          </a:stretch>
        </p:blipFill>
        <p:spPr bwMode="auto">
          <a:xfrm>
            <a:off x="1" y="6748211"/>
            <a:ext cx="2276903" cy="82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EF62229E-E6BE-4145-A8F5-A8DE5DE28ACF}"/>
              </a:ext>
            </a:extLst>
          </p:cNvPr>
          <p:cNvCxnSpPr>
            <a:cxnSpLocks/>
          </p:cNvCxnSpPr>
          <p:nvPr userDrawn="1"/>
        </p:nvCxnSpPr>
        <p:spPr>
          <a:xfrm>
            <a:off x="588247" y="975701"/>
            <a:ext cx="85731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92" r:id="rId1"/>
  </p:sldLayoutIdLst>
  <p:txStyles>
    <p:titleStyle>
      <a:lvl1pPr algn="l" defTabSz="309563" rtl="0" eaLnBrk="0" fontAlgn="base" hangingPunct="0">
        <a:spcBef>
          <a:spcPct val="0"/>
        </a:spcBef>
        <a:spcAft>
          <a:spcPct val="0"/>
        </a:spcAft>
        <a:defRPr lang="en-GB" sz="2000" b="1" kern="1200" dirty="0" smtClean="0">
          <a:solidFill>
            <a:srgbClr val="123880"/>
          </a:solidFill>
          <a:latin typeface="Calibri" panose="020F0502020204030204" pitchFamily="34" charset="0"/>
          <a:ea typeface="MS PGothic" panose="020B0600070205080204" pitchFamily="34" charset="-128"/>
          <a:cs typeface="+mn-cs"/>
        </a:defRPr>
      </a:lvl1pPr>
      <a:lvl2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9pPr>
    </p:titleStyle>
    <p:bodyStyle>
      <a:lvl1pPr marL="231775" indent="-231775" algn="l" defTabSz="30956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p:bodyStyle>
    <p:otherStyle>
      <a:defPPr>
        <a:defRPr lang="it-IT"/>
      </a:defPPr>
      <a:lvl1pPr marL="0" algn="l" defTabSz="310942" rtl="0" eaLnBrk="1" latinLnBrk="0" hangingPunct="1">
        <a:defRPr sz="1224" kern="1200">
          <a:solidFill>
            <a:schemeClr val="tx1"/>
          </a:solidFill>
          <a:latin typeface="+mn-lt"/>
          <a:ea typeface="+mn-ea"/>
          <a:cs typeface="+mn-cs"/>
        </a:defRPr>
      </a:lvl1pPr>
      <a:lvl2pPr marL="310942" algn="l" defTabSz="310942" rtl="0" eaLnBrk="1" latinLnBrk="0" hangingPunct="1">
        <a:defRPr sz="1224" kern="1200">
          <a:solidFill>
            <a:schemeClr val="tx1"/>
          </a:solidFill>
          <a:latin typeface="+mn-lt"/>
          <a:ea typeface="+mn-ea"/>
          <a:cs typeface="+mn-cs"/>
        </a:defRPr>
      </a:lvl2pPr>
      <a:lvl3pPr marL="621883" algn="l" defTabSz="310942" rtl="0" eaLnBrk="1" latinLnBrk="0" hangingPunct="1">
        <a:defRPr sz="1224" kern="1200">
          <a:solidFill>
            <a:schemeClr val="tx1"/>
          </a:solidFill>
          <a:latin typeface="+mn-lt"/>
          <a:ea typeface="+mn-ea"/>
          <a:cs typeface="+mn-cs"/>
        </a:defRPr>
      </a:lvl3pPr>
      <a:lvl4pPr marL="932825" algn="l" defTabSz="310942" rtl="0" eaLnBrk="1" latinLnBrk="0" hangingPunct="1">
        <a:defRPr sz="1224" kern="1200">
          <a:solidFill>
            <a:schemeClr val="tx1"/>
          </a:solidFill>
          <a:latin typeface="+mn-lt"/>
          <a:ea typeface="+mn-ea"/>
          <a:cs typeface="+mn-cs"/>
        </a:defRPr>
      </a:lvl4pPr>
      <a:lvl5pPr marL="1243767" algn="l" defTabSz="310942" rtl="0" eaLnBrk="1" latinLnBrk="0" hangingPunct="1">
        <a:defRPr sz="1224" kern="1200">
          <a:solidFill>
            <a:schemeClr val="tx1"/>
          </a:solidFill>
          <a:latin typeface="+mn-lt"/>
          <a:ea typeface="+mn-ea"/>
          <a:cs typeface="+mn-cs"/>
        </a:defRPr>
      </a:lvl5pPr>
      <a:lvl6pPr marL="1554709" algn="l" defTabSz="310942" rtl="0" eaLnBrk="1" latinLnBrk="0" hangingPunct="1">
        <a:defRPr sz="1224" kern="1200">
          <a:solidFill>
            <a:schemeClr val="tx1"/>
          </a:solidFill>
          <a:latin typeface="+mn-lt"/>
          <a:ea typeface="+mn-ea"/>
          <a:cs typeface="+mn-cs"/>
        </a:defRPr>
      </a:lvl6pPr>
      <a:lvl7pPr marL="1865650" algn="l" defTabSz="310942" rtl="0" eaLnBrk="1" latinLnBrk="0" hangingPunct="1">
        <a:defRPr sz="1224" kern="1200">
          <a:solidFill>
            <a:schemeClr val="tx1"/>
          </a:solidFill>
          <a:latin typeface="+mn-lt"/>
          <a:ea typeface="+mn-ea"/>
          <a:cs typeface="+mn-cs"/>
        </a:defRPr>
      </a:lvl7pPr>
      <a:lvl8pPr marL="2176592" algn="l" defTabSz="310942" rtl="0" eaLnBrk="1" latinLnBrk="0" hangingPunct="1">
        <a:defRPr sz="1224" kern="1200">
          <a:solidFill>
            <a:schemeClr val="tx1"/>
          </a:solidFill>
          <a:latin typeface="+mn-lt"/>
          <a:ea typeface="+mn-ea"/>
          <a:cs typeface="+mn-cs"/>
        </a:defRPr>
      </a:lvl8pPr>
      <a:lvl9pPr marL="2487534" algn="l" defTabSz="310942"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367" userDrawn="1">
          <p15:clr>
            <a:srgbClr val="F26B43"/>
          </p15:clr>
        </p15:guide>
        <p15:guide id="3" pos="371" userDrawn="1">
          <p15:clr>
            <a:srgbClr val="F26B43"/>
          </p15:clr>
        </p15:guide>
        <p15:guide id="4" pos="6362" userDrawn="1">
          <p15:clr>
            <a:srgbClr val="F26B43"/>
          </p15:clr>
        </p15:guide>
        <p15:guide id="5" orient="horz" pos="615" userDrawn="1">
          <p15:clr>
            <a:srgbClr val="F26B43"/>
          </p15:clr>
        </p15:guide>
        <p15:guide id="6" orient="horz" pos="4216" userDrawn="1">
          <p15:clr>
            <a:srgbClr val="F26B43"/>
          </p15:clr>
        </p15:guide>
        <p15:guide id="7" orient="horz" pos="915" userDrawn="1">
          <p15:clr>
            <a:srgbClr val="F26B43"/>
          </p15:clr>
        </p15:guide>
        <p15:guide id="8" pos="3128" userDrawn="1">
          <p15:clr>
            <a:srgbClr val="F26B43"/>
          </p15:clr>
        </p15:guide>
        <p15:guide id="9" pos="360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magine 13">
            <a:extLst>
              <a:ext uri="{FF2B5EF4-FFF2-40B4-BE49-F238E27FC236}">
                <a16:creationId xmlns:a16="http://schemas.microsoft.com/office/drawing/2014/main" id="{95DF5ABC-2214-4BC7-B40D-602E61C77E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89053" r="78703"/>
          <a:stretch>
            <a:fillRect/>
          </a:stretch>
        </p:blipFill>
        <p:spPr bwMode="auto">
          <a:xfrm>
            <a:off x="1" y="6748211"/>
            <a:ext cx="2276903" cy="82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801444"/>
      </p:ext>
    </p:extLst>
  </p:cSld>
  <p:clrMap bg1="lt1" tx1="dk1" bg2="lt2" tx2="dk2" accent1="accent1" accent2="accent2" accent3="accent3" accent4="accent4" accent5="accent5" accent6="accent6" hlink="hlink" folHlink="folHlink"/>
  <p:sldLayoutIdLst>
    <p:sldLayoutId id="2147484194" r:id="rId1"/>
  </p:sldLayoutIdLst>
  <p:txStyles>
    <p:titleStyle>
      <a:lvl1pPr algn="ctr" defTabSz="361848" rtl="0" eaLnBrk="0" fontAlgn="base" hangingPunct="0">
        <a:spcBef>
          <a:spcPct val="0"/>
        </a:spcBef>
        <a:spcAft>
          <a:spcPct val="0"/>
        </a:spcAft>
        <a:defRPr sz="3390" kern="1200">
          <a:solidFill>
            <a:schemeClr val="tx1"/>
          </a:solidFill>
          <a:latin typeface="+mj-lt"/>
          <a:ea typeface="ヒラギノ角ゴ Pro W3" charset="0"/>
          <a:cs typeface="ヒラギノ角ゴ Pro W3" charset="0"/>
        </a:defRPr>
      </a:lvl1pPr>
      <a:lvl2pPr algn="ctr" defTabSz="361848" rtl="0" eaLnBrk="0" fontAlgn="base" hangingPunct="0">
        <a:spcBef>
          <a:spcPct val="0"/>
        </a:spcBef>
        <a:spcAft>
          <a:spcPct val="0"/>
        </a:spcAft>
        <a:defRPr sz="3390">
          <a:solidFill>
            <a:schemeClr val="tx1"/>
          </a:solidFill>
          <a:latin typeface="Calibri" charset="0"/>
          <a:ea typeface="ヒラギノ角ゴ Pro W3" charset="0"/>
          <a:cs typeface="ヒラギノ角ゴ Pro W3" charset="0"/>
        </a:defRPr>
      </a:lvl2pPr>
      <a:lvl3pPr algn="ctr" defTabSz="361848" rtl="0" eaLnBrk="0" fontAlgn="base" hangingPunct="0">
        <a:spcBef>
          <a:spcPct val="0"/>
        </a:spcBef>
        <a:spcAft>
          <a:spcPct val="0"/>
        </a:spcAft>
        <a:defRPr sz="3390">
          <a:solidFill>
            <a:schemeClr val="tx1"/>
          </a:solidFill>
          <a:latin typeface="Calibri" charset="0"/>
          <a:ea typeface="ヒラギノ角ゴ Pro W3" charset="0"/>
          <a:cs typeface="ヒラギノ角ゴ Pro W3" charset="0"/>
        </a:defRPr>
      </a:lvl3pPr>
      <a:lvl4pPr algn="ctr" defTabSz="361848" rtl="0" eaLnBrk="0" fontAlgn="base" hangingPunct="0">
        <a:spcBef>
          <a:spcPct val="0"/>
        </a:spcBef>
        <a:spcAft>
          <a:spcPct val="0"/>
        </a:spcAft>
        <a:defRPr sz="3390">
          <a:solidFill>
            <a:schemeClr val="tx1"/>
          </a:solidFill>
          <a:latin typeface="Calibri" charset="0"/>
          <a:ea typeface="ヒラギノ角ゴ Pro W3" charset="0"/>
          <a:cs typeface="ヒラギノ角ゴ Pro W3" charset="0"/>
        </a:defRPr>
      </a:lvl4pPr>
      <a:lvl5pPr algn="ctr" defTabSz="361848" rtl="0" eaLnBrk="0" fontAlgn="base" hangingPunct="0">
        <a:spcBef>
          <a:spcPct val="0"/>
        </a:spcBef>
        <a:spcAft>
          <a:spcPct val="0"/>
        </a:spcAft>
        <a:defRPr sz="3390">
          <a:solidFill>
            <a:schemeClr val="tx1"/>
          </a:solidFill>
          <a:latin typeface="Calibri" charset="0"/>
          <a:ea typeface="ヒラギノ角ゴ Pro W3" charset="0"/>
          <a:cs typeface="ヒラギノ角ゴ Pro W3" charset="0"/>
        </a:defRPr>
      </a:lvl5pPr>
      <a:lvl6pPr marL="363460" algn="ctr" defTabSz="363460" rtl="0" fontAlgn="base">
        <a:spcBef>
          <a:spcPct val="0"/>
        </a:spcBef>
        <a:spcAft>
          <a:spcPct val="0"/>
        </a:spcAft>
        <a:defRPr sz="3497">
          <a:solidFill>
            <a:schemeClr val="tx1"/>
          </a:solidFill>
          <a:latin typeface="Calibri" charset="0"/>
          <a:ea typeface="ヒラギノ角ゴ Pro W3" charset="0"/>
          <a:cs typeface="ヒラギノ角ゴ Pro W3" charset="0"/>
        </a:defRPr>
      </a:lvl6pPr>
      <a:lvl7pPr marL="726919" algn="ctr" defTabSz="363460" rtl="0" fontAlgn="base">
        <a:spcBef>
          <a:spcPct val="0"/>
        </a:spcBef>
        <a:spcAft>
          <a:spcPct val="0"/>
        </a:spcAft>
        <a:defRPr sz="3497">
          <a:solidFill>
            <a:schemeClr val="tx1"/>
          </a:solidFill>
          <a:latin typeface="Calibri" charset="0"/>
          <a:ea typeface="ヒラギノ角ゴ Pro W3" charset="0"/>
          <a:cs typeface="ヒラギノ角ゴ Pro W3" charset="0"/>
        </a:defRPr>
      </a:lvl7pPr>
      <a:lvl8pPr marL="1090379" algn="ctr" defTabSz="363460" rtl="0" fontAlgn="base">
        <a:spcBef>
          <a:spcPct val="0"/>
        </a:spcBef>
        <a:spcAft>
          <a:spcPct val="0"/>
        </a:spcAft>
        <a:defRPr sz="3497">
          <a:solidFill>
            <a:schemeClr val="tx1"/>
          </a:solidFill>
          <a:latin typeface="Calibri" charset="0"/>
          <a:ea typeface="ヒラギノ角ゴ Pro W3" charset="0"/>
          <a:cs typeface="ヒラギノ角ゴ Pro W3" charset="0"/>
        </a:defRPr>
      </a:lvl8pPr>
      <a:lvl9pPr marL="1453839" algn="ctr" defTabSz="363460" rtl="0" fontAlgn="base">
        <a:spcBef>
          <a:spcPct val="0"/>
        </a:spcBef>
        <a:spcAft>
          <a:spcPct val="0"/>
        </a:spcAft>
        <a:defRPr sz="3497">
          <a:solidFill>
            <a:schemeClr val="tx1"/>
          </a:solidFill>
          <a:latin typeface="Calibri" charset="0"/>
          <a:ea typeface="ヒラギノ角ゴ Pro W3" charset="0"/>
          <a:cs typeface="ヒラギノ角ゴ Pro W3" charset="0"/>
        </a:defRPr>
      </a:lvl9pPr>
    </p:titleStyle>
    <p:bodyStyle>
      <a:lvl1pPr marL="270922" indent="-270922" algn="l" defTabSz="361848" rtl="0" eaLnBrk="0" fontAlgn="base" hangingPunct="0">
        <a:spcBef>
          <a:spcPct val="20000"/>
        </a:spcBef>
        <a:spcAft>
          <a:spcPct val="0"/>
        </a:spcAft>
        <a:buFont typeface="Arial" panose="020B0604020202020204" pitchFamily="34" charset="0"/>
        <a:buChar char="•"/>
        <a:defRPr sz="2455" kern="1200">
          <a:solidFill>
            <a:schemeClr val="tx1"/>
          </a:solidFill>
          <a:latin typeface="+mn-lt"/>
          <a:ea typeface="ヒラギノ角ゴ Pro W3" charset="0"/>
          <a:cs typeface="ヒラギノ角ゴ Pro W3" charset="0"/>
        </a:defRPr>
      </a:lvl1pPr>
      <a:lvl2pPr marL="590090" indent="-226387" algn="l" defTabSz="361848" rtl="0" eaLnBrk="0" fontAlgn="base" hangingPunct="0">
        <a:spcBef>
          <a:spcPct val="20000"/>
        </a:spcBef>
        <a:spcAft>
          <a:spcPct val="0"/>
        </a:spcAft>
        <a:buFont typeface="Arial" panose="020B0604020202020204" pitchFamily="34" charset="0"/>
        <a:buChar char="–"/>
        <a:defRPr sz="2221" kern="1200">
          <a:solidFill>
            <a:schemeClr val="tx1"/>
          </a:solidFill>
          <a:latin typeface="+mn-lt"/>
          <a:ea typeface="ヒラギノ角ゴ Pro W3" charset="0"/>
          <a:cs typeface="ヒラギノ角ゴ Pro W3" charset="0"/>
        </a:defRPr>
      </a:lvl2pPr>
      <a:lvl3pPr marL="907403" indent="-179997" algn="l" defTabSz="361848" rtl="0" eaLnBrk="0" fontAlgn="base" hangingPunct="0">
        <a:spcBef>
          <a:spcPct val="20000"/>
        </a:spcBef>
        <a:spcAft>
          <a:spcPct val="0"/>
        </a:spcAft>
        <a:buFont typeface="Arial" panose="020B0604020202020204" pitchFamily="34" charset="0"/>
        <a:buChar char="•"/>
        <a:defRPr sz="1870" kern="1200">
          <a:solidFill>
            <a:schemeClr val="tx1"/>
          </a:solidFill>
          <a:latin typeface="+mn-lt"/>
          <a:ea typeface="ヒラギノ角ゴ Pro W3" charset="0"/>
          <a:cs typeface="ヒラギノ角ゴ Pro W3" charset="0"/>
        </a:defRPr>
      </a:lvl3pPr>
      <a:lvl4pPr marL="1271106" indent="-179997" algn="l" defTabSz="361848" rtl="0" eaLnBrk="0" fontAlgn="base" hangingPunct="0">
        <a:spcBef>
          <a:spcPct val="20000"/>
        </a:spcBef>
        <a:spcAft>
          <a:spcPct val="0"/>
        </a:spcAft>
        <a:buFont typeface="Arial" panose="020B0604020202020204" pitchFamily="34" charset="0"/>
        <a:buChar char="–"/>
        <a:defRPr sz="1520" kern="1200">
          <a:solidFill>
            <a:schemeClr val="tx1"/>
          </a:solidFill>
          <a:latin typeface="+mn-lt"/>
          <a:ea typeface="ヒラギノ角ゴ Pro W3" charset="0"/>
          <a:cs typeface="ヒラギノ角ゴ Pro W3" charset="0"/>
        </a:defRPr>
      </a:lvl4pPr>
      <a:lvl5pPr marL="1634810" indent="-179997" algn="l" defTabSz="361848" rtl="0" eaLnBrk="0" fontAlgn="base" hangingPunct="0">
        <a:spcBef>
          <a:spcPct val="20000"/>
        </a:spcBef>
        <a:spcAft>
          <a:spcPct val="0"/>
        </a:spcAft>
        <a:buFont typeface="Arial" panose="020B0604020202020204" pitchFamily="34" charset="0"/>
        <a:buChar char="»"/>
        <a:defRPr sz="1520" kern="1200">
          <a:solidFill>
            <a:schemeClr val="tx1"/>
          </a:solidFill>
          <a:latin typeface="+mn-lt"/>
          <a:ea typeface="ヒラギノ角ゴ Pro W3" charset="0"/>
          <a:cs typeface="ヒラギノ角ゴ Pro W3" charset="0"/>
        </a:defRPr>
      </a:lvl5pPr>
      <a:lvl6pPr marL="1999028" indent="-181730" algn="l" defTabSz="363460" rtl="0" eaLnBrk="1" latinLnBrk="0" hangingPunct="1">
        <a:spcBef>
          <a:spcPct val="20000"/>
        </a:spcBef>
        <a:buFont typeface="Arial"/>
        <a:buChar char="•"/>
        <a:defRPr sz="1590" kern="1200">
          <a:solidFill>
            <a:schemeClr val="tx1"/>
          </a:solidFill>
          <a:latin typeface="+mn-lt"/>
          <a:ea typeface="+mn-ea"/>
          <a:cs typeface="+mn-cs"/>
        </a:defRPr>
      </a:lvl6pPr>
      <a:lvl7pPr marL="2362488" indent="-181730" algn="l" defTabSz="363460" rtl="0" eaLnBrk="1" latinLnBrk="0" hangingPunct="1">
        <a:spcBef>
          <a:spcPct val="20000"/>
        </a:spcBef>
        <a:buFont typeface="Arial"/>
        <a:buChar char="•"/>
        <a:defRPr sz="1590" kern="1200">
          <a:solidFill>
            <a:schemeClr val="tx1"/>
          </a:solidFill>
          <a:latin typeface="+mn-lt"/>
          <a:ea typeface="+mn-ea"/>
          <a:cs typeface="+mn-cs"/>
        </a:defRPr>
      </a:lvl7pPr>
      <a:lvl8pPr marL="2725948" indent="-181730" algn="l" defTabSz="363460" rtl="0" eaLnBrk="1" latinLnBrk="0" hangingPunct="1">
        <a:spcBef>
          <a:spcPct val="20000"/>
        </a:spcBef>
        <a:buFont typeface="Arial"/>
        <a:buChar char="•"/>
        <a:defRPr sz="1590" kern="1200">
          <a:solidFill>
            <a:schemeClr val="tx1"/>
          </a:solidFill>
          <a:latin typeface="+mn-lt"/>
          <a:ea typeface="+mn-ea"/>
          <a:cs typeface="+mn-cs"/>
        </a:defRPr>
      </a:lvl8pPr>
      <a:lvl9pPr marL="3089409" indent="-181730" algn="l" defTabSz="363460" rtl="0" eaLnBrk="1" latinLnBrk="0" hangingPunct="1">
        <a:spcBef>
          <a:spcPct val="20000"/>
        </a:spcBef>
        <a:buFont typeface="Arial"/>
        <a:buChar char="•"/>
        <a:defRPr sz="1590" kern="1200">
          <a:solidFill>
            <a:schemeClr val="tx1"/>
          </a:solidFill>
          <a:latin typeface="+mn-lt"/>
          <a:ea typeface="+mn-ea"/>
          <a:cs typeface="+mn-cs"/>
        </a:defRPr>
      </a:lvl9pPr>
    </p:bodyStyle>
    <p:otherStyle>
      <a:defPPr>
        <a:defRPr lang="it-IT"/>
      </a:defPPr>
      <a:lvl1pPr marL="0" algn="l" defTabSz="363460" rtl="0" eaLnBrk="1" latinLnBrk="0" hangingPunct="1">
        <a:defRPr sz="1431" kern="1200">
          <a:solidFill>
            <a:schemeClr val="tx1"/>
          </a:solidFill>
          <a:latin typeface="+mn-lt"/>
          <a:ea typeface="+mn-ea"/>
          <a:cs typeface="+mn-cs"/>
        </a:defRPr>
      </a:lvl1pPr>
      <a:lvl2pPr marL="363460" algn="l" defTabSz="363460" rtl="0" eaLnBrk="1" latinLnBrk="0" hangingPunct="1">
        <a:defRPr sz="1431" kern="1200">
          <a:solidFill>
            <a:schemeClr val="tx1"/>
          </a:solidFill>
          <a:latin typeface="+mn-lt"/>
          <a:ea typeface="+mn-ea"/>
          <a:cs typeface="+mn-cs"/>
        </a:defRPr>
      </a:lvl2pPr>
      <a:lvl3pPr marL="726919" algn="l" defTabSz="363460" rtl="0" eaLnBrk="1" latinLnBrk="0" hangingPunct="1">
        <a:defRPr sz="1431" kern="1200">
          <a:solidFill>
            <a:schemeClr val="tx1"/>
          </a:solidFill>
          <a:latin typeface="+mn-lt"/>
          <a:ea typeface="+mn-ea"/>
          <a:cs typeface="+mn-cs"/>
        </a:defRPr>
      </a:lvl3pPr>
      <a:lvl4pPr marL="1090379" algn="l" defTabSz="363460" rtl="0" eaLnBrk="1" latinLnBrk="0" hangingPunct="1">
        <a:defRPr sz="1431" kern="1200">
          <a:solidFill>
            <a:schemeClr val="tx1"/>
          </a:solidFill>
          <a:latin typeface="+mn-lt"/>
          <a:ea typeface="+mn-ea"/>
          <a:cs typeface="+mn-cs"/>
        </a:defRPr>
      </a:lvl4pPr>
      <a:lvl5pPr marL="1453839" algn="l" defTabSz="363460" rtl="0" eaLnBrk="1" latinLnBrk="0" hangingPunct="1">
        <a:defRPr sz="1431" kern="1200">
          <a:solidFill>
            <a:schemeClr val="tx1"/>
          </a:solidFill>
          <a:latin typeface="+mn-lt"/>
          <a:ea typeface="+mn-ea"/>
          <a:cs typeface="+mn-cs"/>
        </a:defRPr>
      </a:lvl5pPr>
      <a:lvl6pPr marL="1817299" algn="l" defTabSz="363460" rtl="0" eaLnBrk="1" latinLnBrk="0" hangingPunct="1">
        <a:defRPr sz="1431" kern="1200">
          <a:solidFill>
            <a:schemeClr val="tx1"/>
          </a:solidFill>
          <a:latin typeface="+mn-lt"/>
          <a:ea typeface="+mn-ea"/>
          <a:cs typeface="+mn-cs"/>
        </a:defRPr>
      </a:lvl6pPr>
      <a:lvl7pPr marL="2180758" algn="l" defTabSz="363460" rtl="0" eaLnBrk="1" latinLnBrk="0" hangingPunct="1">
        <a:defRPr sz="1431" kern="1200">
          <a:solidFill>
            <a:schemeClr val="tx1"/>
          </a:solidFill>
          <a:latin typeface="+mn-lt"/>
          <a:ea typeface="+mn-ea"/>
          <a:cs typeface="+mn-cs"/>
        </a:defRPr>
      </a:lvl7pPr>
      <a:lvl8pPr marL="2544218" algn="l" defTabSz="363460" rtl="0" eaLnBrk="1" latinLnBrk="0" hangingPunct="1">
        <a:defRPr sz="1431" kern="1200">
          <a:solidFill>
            <a:schemeClr val="tx1"/>
          </a:solidFill>
          <a:latin typeface="+mn-lt"/>
          <a:ea typeface="+mn-ea"/>
          <a:cs typeface="+mn-cs"/>
        </a:defRPr>
      </a:lvl8pPr>
      <a:lvl9pPr marL="2907678" algn="l" defTabSz="363460" rtl="0" eaLnBrk="1" latinLnBrk="0" hangingPunct="1">
        <a:defRPr sz="14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assistenza_factotum@csi.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10;&#10;Descrizione generata automaticamente">
            <a:extLst>
              <a:ext uri="{FF2B5EF4-FFF2-40B4-BE49-F238E27FC236}">
                <a16:creationId xmlns:a16="http://schemas.microsoft.com/office/drawing/2014/main" id="{4F90ECFA-A81F-624C-857F-704C47B8AC2F}"/>
              </a:ext>
            </a:extLst>
          </p:cNvPr>
          <p:cNvPicPr>
            <a:picLocks/>
          </p:cNvPicPr>
          <p:nvPr/>
        </p:nvPicPr>
        <p:blipFill rotWithShape="1">
          <a:blip r:embed="rId3"/>
          <a:srcRect t="89013" r="52706"/>
          <a:stretch/>
        </p:blipFill>
        <p:spPr>
          <a:xfrm>
            <a:off x="3967" y="6729411"/>
            <a:ext cx="5056644" cy="830263"/>
          </a:xfrm>
          <a:prstGeom prst="rect">
            <a:avLst/>
          </a:prstGeom>
        </p:spPr>
      </p:pic>
      <p:pic>
        <p:nvPicPr>
          <p:cNvPr id="4" name="Immagine 7">
            <a:extLst>
              <a:ext uri="{FF2B5EF4-FFF2-40B4-BE49-F238E27FC236}">
                <a16:creationId xmlns:a16="http://schemas.microsoft.com/office/drawing/2014/main" id="{05B621F1-7572-7343-AC3A-F31D4EE2B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2" y="652469"/>
            <a:ext cx="2108198" cy="6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Immagine che contiene tavolo&#10;&#10;Descrizione generata automaticamente">
            <a:extLst>
              <a:ext uri="{FF2B5EF4-FFF2-40B4-BE49-F238E27FC236}">
                <a16:creationId xmlns:a16="http://schemas.microsoft.com/office/drawing/2014/main" id="{BDD2AEBE-6F02-514D-9A8C-CF6B603F3D20}"/>
              </a:ext>
            </a:extLst>
          </p:cNvPr>
          <p:cNvPicPr>
            <a:picLocks/>
          </p:cNvPicPr>
          <p:nvPr/>
        </p:nvPicPr>
        <p:blipFill rotWithShape="1">
          <a:blip r:embed="rId3"/>
          <a:srcRect l="83165" b="40013"/>
          <a:stretch/>
        </p:blipFill>
        <p:spPr>
          <a:xfrm>
            <a:off x="8892692" y="6350"/>
            <a:ext cx="1800000" cy="4532894"/>
          </a:xfrm>
          <a:prstGeom prst="rect">
            <a:avLst/>
          </a:prstGeom>
        </p:spPr>
      </p:pic>
      <p:sp>
        <p:nvSpPr>
          <p:cNvPr id="6" name="Ovale 5">
            <a:extLst>
              <a:ext uri="{FF2B5EF4-FFF2-40B4-BE49-F238E27FC236}">
                <a16:creationId xmlns:a16="http://schemas.microsoft.com/office/drawing/2014/main" id="{4596DA02-F7D9-C942-9556-2252B0D45D56}"/>
              </a:ext>
            </a:extLst>
          </p:cNvPr>
          <p:cNvSpPr/>
          <p:nvPr/>
        </p:nvSpPr>
        <p:spPr>
          <a:xfrm>
            <a:off x="9085108" y="472282"/>
            <a:ext cx="360362" cy="360362"/>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sp>
        <p:nvSpPr>
          <p:cNvPr id="7" name="Ovale 6">
            <a:extLst>
              <a:ext uri="{FF2B5EF4-FFF2-40B4-BE49-F238E27FC236}">
                <a16:creationId xmlns:a16="http://schemas.microsoft.com/office/drawing/2014/main" id="{8908D9F0-C06E-434C-AD83-5F1E6948EC4F}"/>
              </a:ext>
            </a:extLst>
          </p:cNvPr>
          <p:cNvSpPr/>
          <p:nvPr/>
        </p:nvSpPr>
        <p:spPr>
          <a:xfrm>
            <a:off x="1485126" y="6729412"/>
            <a:ext cx="180975" cy="1809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sp>
        <p:nvSpPr>
          <p:cNvPr id="8" name="Ovale 7">
            <a:extLst>
              <a:ext uri="{FF2B5EF4-FFF2-40B4-BE49-F238E27FC236}">
                <a16:creationId xmlns:a16="http://schemas.microsoft.com/office/drawing/2014/main" id="{3E924A04-5FDA-194E-BB3A-8F9F54136A9E}"/>
              </a:ext>
            </a:extLst>
          </p:cNvPr>
          <p:cNvSpPr/>
          <p:nvPr/>
        </p:nvSpPr>
        <p:spPr>
          <a:xfrm>
            <a:off x="10047288" y="4359857"/>
            <a:ext cx="180975" cy="179387"/>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pic>
        <p:nvPicPr>
          <p:cNvPr id="10" name="Immagine 9">
            <a:extLst>
              <a:ext uri="{FF2B5EF4-FFF2-40B4-BE49-F238E27FC236}">
                <a16:creationId xmlns:a16="http://schemas.microsoft.com/office/drawing/2014/main" id="{3AB6E335-C2DF-F54C-A040-2A7EFE494C3A}"/>
              </a:ext>
            </a:extLst>
          </p:cNvPr>
          <p:cNvPicPr>
            <a:picLocks noChangeAspect="1"/>
          </p:cNvPicPr>
          <p:nvPr/>
        </p:nvPicPr>
        <p:blipFill>
          <a:blip r:embed="rId5"/>
          <a:stretch>
            <a:fillRect/>
          </a:stretch>
        </p:blipFill>
        <p:spPr>
          <a:xfrm>
            <a:off x="6518250" y="180975"/>
            <a:ext cx="3151124" cy="817475"/>
          </a:xfrm>
          <a:prstGeom prst="rect">
            <a:avLst/>
          </a:prstGeom>
        </p:spPr>
      </p:pic>
      <p:sp>
        <p:nvSpPr>
          <p:cNvPr id="13" name="Titolo 5">
            <a:extLst>
              <a:ext uri="{FF2B5EF4-FFF2-40B4-BE49-F238E27FC236}">
                <a16:creationId xmlns:a16="http://schemas.microsoft.com/office/drawing/2014/main" id="{11EBC75E-D73A-48F1-1926-2356989CF115}"/>
              </a:ext>
            </a:extLst>
          </p:cNvPr>
          <p:cNvSpPr txBox="1">
            <a:spLocks/>
          </p:cNvSpPr>
          <p:nvPr/>
        </p:nvSpPr>
        <p:spPr>
          <a:xfrm>
            <a:off x="888963" y="2714338"/>
            <a:ext cx="7199166" cy="644524"/>
          </a:xfrm>
          <a:prstGeom prst="rect">
            <a:avLst/>
          </a:prstGeom>
        </p:spPr>
        <p:txBody>
          <a:bodyPr/>
          <a:lstStyle>
            <a:lvl1pPr algn="ctr" defTabSz="497754" rtl="0" eaLnBrk="1" latinLnBrk="0" hangingPunct="1">
              <a:spcBef>
                <a:spcPct val="0"/>
              </a:spcBef>
              <a:buNone/>
              <a:defRPr sz="4800" kern="1200">
                <a:solidFill>
                  <a:schemeClr val="tx1"/>
                </a:solidFill>
                <a:latin typeface="+mj-lt"/>
                <a:ea typeface="+mj-ea"/>
                <a:cs typeface="+mj-cs"/>
              </a:defRPr>
            </a:lvl1pPr>
          </a:lstStyle>
          <a:p>
            <a:pPr algn="l"/>
            <a:r>
              <a:rPr lang="it-IT" sz="3600" b="1" dirty="0" err="1">
                <a:solidFill>
                  <a:srgbClr val="005291"/>
                </a:solidFill>
              </a:rPr>
              <a:t>FactotuM</a:t>
            </a:r>
            <a:endParaRPr lang="it-IT" sz="3600" b="1" dirty="0">
              <a:solidFill>
                <a:srgbClr val="005291"/>
              </a:solidFill>
            </a:endParaRPr>
          </a:p>
          <a:p>
            <a:pPr algn="l"/>
            <a:r>
              <a:rPr lang="it-IT" sz="2800" dirty="0"/>
              <a:t>Cosa cambia con la versione 2024</a:t>
            </a:r>
          </a:p>
        </p:txBody>
      </p:sp>
      <p:pic>
        <p:nvPicPr>
          <p:cNvPr id="17" name="Immagine 16">
            <a:extLst>
              <a:ext uri="{FF2B5EF4-FFF2-40B4-BE49-F238E27FC236}">
                <a16:creationId xmlns:a16="http://schemas.microsoft.com/office/drawing/2014/main" id="{EEE306DB-D084-9532-B5FD-125875CF7370}"/>
              </a:ext>
            </a:extLst>
          </p:cNvPr>
          <p:cNvPicPr>
            <a:picLocks noChangeAspect="1"/>
          </p:cNvPicPr>
          <p:nvPr/>
        </p:nvPicPr>
        <p:blipFill>
          <a:blip r:embed="rId6"/>
          <a:stretch>
            <a:fillRect/>
          </a:stretch>
        </p:blipFill>
        <p:spPr>
          <a:xfrm>
            <a:off x="8782753" y="4552849"/>
            <a:ext cx="1295581" cy="1448002"/>
          </a:xfrm>
          <a:prstGeom prst="rect">
            <a:avLst/>
          </a:prstGeom>
        </p:spPr>
      </p:pic>
    </p:spTree>
    <p:extLst>
      <p:ext uri="{BB962C8B-B14F-4D97-AF65-F5344CB8AC3E}">
        <p14:creationId xmlns:p14="http://schemas.microsoft.com/office/powerpoint/2010/main" val="379896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60ADD-47B7-872F-94D3-7517DADC010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F89E2B1-FE73-8E8F-8519-82A2D410BA95}"/>
              </a:ext>
            </a:extLst>
          </p:cNvPr>
          <p:cNvSpPr>
            <a:spLocks noChangeArrowheads="1"/>
          </p:cNvSpPr>
          <p:nvPr/>
        </p:nvSpPr>
        <p:spPr bwMode="auto">
          <a:xfrm>
            <a:off x="-115758" y="704022"/>
            <a:ext cx="9390539" cy="6449555"/>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Le funzionalità più utilizzate possono essere salvate nella scheda </a:t>
            </a:r>
            <a:r>
              <a:rPr lang="it-IT" sz="1800" b="1" i="1" dirty="0">
                <a:solidFill>
                  <a:srgbClr val="005294"/>
                </a:solidFill>
                <a:cs typeface="Calibri"/>
              </a:rPr>
              <a:t>Preferiti</a:t>
            </a:r>
            <a:r>
              <a:rPr lang="it-IT" sz="1800" dirty="0">
                <a:solidFill>
                  <a:srgbClr val="005294"/>
                </a:solidFill>
                <a:cs typeface="Calibri"/>
              </a:rPr>
              <a:t>, con                        un click sulla </a:t>
            </a:r>
            <a:r>
              <a:rPr lang="it-IT" sz="1800" u="sng" dirty="0">
                <a:solidFill>
                  <a:srgbClr val="005294"/>
                </a:solidFill>
                <a:cs typeface="Calibri"/>
              </a:rPr>
              <a:t>stellina</a:t>
            </a:r>
            <a:r>
              <a:rPr lang="it-IT" sz="1800" dirty="0">
                <a:solidFill>
                  <a:srgbClr val="005294"/>
                </a:solidFill>
                <a:cs typeface="Calibri"/>
              </a:rPr>
              <a:t> in alto a destra, per un veloce utilizzo ad ogni accesso </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Le funzionalità salvate, se non più utilizzate, possono essere  rimosse                             sfiorando la stelletta e premendo su «</a:t>
            </a:r>
            <a:r>
              <a:rPr lang="it-IT" sz="1800" i="1" dirty="0">
                <a:solidFill>
                  <a:srgbClr val="005294"/>
                </a:solidFill>
                <a:cs typeface="Calibri"/>
              </a:rPr>
              <a:t>Rimuovi da Preferiti</a:t>
            </a:r>
            <a:r>
              <a:rPr lang="it-IT" sz="1800" dirty="0">
                <a:solidFill>
                  <a:srgbClr val="005294"/>
                </a:solidFill>
                <a:cs typeface="Calibri"/>
              </a:rPr>
              <a:t>»</a:t>
            </a:r>
          </a:p>
          <a:p>
            <a:pPr marL="40554"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L’utente ritroverà le funzioni salvate su </a:t>
            </a:r>
            <a:r>
              <a:rPr lang="it-IT" sz="1800" b="1" i="1" dirty="0">
                <a:solidFill>
                  <a:srgbClr val="005294"/>
                </a:solidFill>
                <a:cs typeface="Calibri"/>
              </a:rPr>
              <a:t>Preferiti</a:t>
            </a:r>
            <a:r>
              <a:rPr lang="it-IT" sz="1800" dirty="0">
                <a:solidFill>
                  <a:srgbClr val="005294"/>
                </a:solidFill>
                <a:cs typeface="Calibri"/>
              </a:rPr>
              <a:t> per un accesso diretto e, nel caso di un 	fruitore «multiruolo», a seconda dell’utenza selezionata, le funzioni salvate per quel ruolo</a:t>
            </a:r>
            <a:endParaRPr lang="it-IT" sz="2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82563CF5-6BC0-6C27-26D2-0EAE6DC05F13}"/>
              </a:ext>
            </a:extLst>
          </p:cNvPr>
          <p:cNvSpPr txBox="1"/>
          <p:nvPr/>
        </p:nvSpPr>
        <p:spPr>
          <a:xfrm rot="16200000" flipV="1">
            <a:off x="3389173" y="-3028683"/>
            <a:ext cx="592546" cy="6649907"/>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3.</a:t>
            </a:r>
            <a:r>
              <a:rPr lang="it-IT" sz="2400" b="1" dirty="0">
                <a:solidFill>
                  <a:srgbClr val="005294"/>
                </a:solidFill>
              </a:rPr>
              <a:t> </a:t>
            </a:r>
            <a:r>
              <a:rPr lang="it-IT" sz="2400" dirty="0">
                <a:solidFill>
                  <a:srgbClr val="005294"/>
                </a:solidFill>
                <a:cs typeface="Calibri"/>
              </a:rPr>
              <a:t>Novità’: </a:t>
            </a:r>
            <a:r>
              <a:rPr lang="it-IT" sz="2400" b="1" i="1" dirty="0">
                <a:solidFill>
                  <a:srgbClr val="005294"/>
                </a:solidFill>
                <a:cs typeface="Calibri"/>
              </a:rPr>
              <a:t>Preferiti</a:t>
            </a:r>
          </a:p>
        </p:txBody>
      </p:sp>
      <p:sp>
        <p:nvSpPr>
          <p:cNvPr id="2055" name="Ovale 2054">
            <a:extLst>
              <a:ext uri="{FF2B5EF4-FFF2-40B4-BE49-F238E27FC236}">
                <a16:creationId xmlns:a16="http://schemas.microsoft.com/office/drawing/2014/main" id="{1057703A-8AC9-05C8-3721-F9284F164F58}"/>
              </a:ext>
            </a:extLst>
          </p:cNvPr>
          <p:cNvSpPr/>
          <p:nvPr/>
        </p:nvSpPr>
        <p:spPr>
          <a:xfrm>
            <a:off x="3362960" y="1707438"/>
            <a:ext cx="95250" cy="108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61CD8B8C-A8DD-9ECE-B7E4-0B00301CB2FC}"/>
              </a:ext>
            </a:extLst>
          </p:cNvPr>
          <p:cNvPicPr>
            <a:picLocks noChangeAspect="1"/>
          </p:cNvPicPr>
          <p:nvPr/>
        </p:nvPicPr>
        <p:blipFill>
          <a:blip r:embed="rId3"/>
          <a:stretch>
            <a:fillRect/>
          </a:stretch>
        </p:blipFill>
        <p:spPr>
          <a:xfrm>
            <a:off x="503978" y="1328063"/>
            <a:ext cx="7165630" cy="1080203"/>
          </a:xfrm>
          <a:prstGeom prst="rect">
            <a:avLst/>
          </a:prstGeom>
          <a:ln>
            <a:solidFill>
              <a:srgbClr val="0C377B"/>
            </a:solidFill>
          </a:ln>
        </p:spPr>
      </p:pic>
      <p:pic>
        <p:nvPicPr>
          <p:cNvPr id="7" name="Immagine 6">
            <a:extLst>
              <a:ext uri="{FF2B5EF4-FFF2-40B4-BE49-F238E27FC236}">
                <a16:creationId xmlns:a16="http://schemas.microsoft.com/office/drawing/2014/main" id="{EEB14B39-D002-CFDD-489E-7BB84D95535B}"/>
              </a:ext>
            </a:extLst>
          </p:cNvPr>
          <p:cNvPicPr>
            <a:picLocks noChangeAspect="1"/>
          </p:cNvPicPr>
          <p:nvPr/>
        </p:nvPicPr>
        <p:blipFill>
          <a:blip r:embed="rId4"/>
          <a:stretch>
            <a:fillRect/>
          </a:stretch>
        </p:blipFill>
        <p:spPr>
          <a:xfrm>
            <a:off x="434162" y="4075926"/>
            <a:ext cx="6607763" cy="2082575"/>
          </a:xfrm>
          <a:prstGeom prst="rect">
            <a:avLst/>
          </a:prstGeom>
          <a:ln>
            <a:solidFill>
              <a:srgbClr val="FFC000"/>
            </a:solidFill>
          </a:ln>
        </p:spPr>
      </p:pic>
      <p:pic>
        <p:nvPicPr>
          <p:cNvPr id="9" name="Immagine 8">
            <a:extLst>
              <a:ext uri="{FF2B5EF4-FFF2-40B4-BE49-F238E27FC236}">
                <a16:creationId xmlns:a16="http://schemas.microsoft.com/office/drawing/2014/main" id="{EA702488-6460-D747-7179-23C6ECDE3EE5}"/>
              </a:ext>
            </a:extLst>
          </p:cNvPr>
          <p:cNvPicPr>
            <a:picLocks noChangeAspect="1"/>
          </p:cNvPicPr>
          <p:nvPr/>
        </p:nvPicPr>
        <p:blipFill>
          <a:blip r:embed="rId5"/>
          <a:stretch>
            <a:fillRect/>
          </a:stretch>
        </p:blipFill>
        <p:spPr>
          <a:xfrm>
            <a:off x="503978" y="6332792"/>
            <a:ext cx="6589889" cy="851898"/>
          </a:xfrm>
          <a:prstGeom prst="rect">
            <a:avLst/>
          </a:prstGeom>
          <a:ln>
            <a:solidFill>
              <a:srgbClr val="FFC000"/>
            </a:solidFill>
          </a:ln>
        </p:spPr>
      </p:pic>
      <p:pic>
        <p:nvPicPr>
          <p:cNvPr id="11" name="Immagine 10">
            <a:extLst>
              <a:ext uri="{FF2B5EF4-FFF2-40B4-BE49-F238E27FC236}">
                <a16:creationId xmlns:a16="http://schemas.microsoft.com/office/drawing/2014/main" id="{B398DABA-774D-1F9E-0253-FE9F7ADE6FE0}"/>
              </a:ext>
            </a:extLst>
          </p:cNvPr>
          <p:cNvPicPr>
            <a:picLocks noChangeAspect="1"/>
          </p:cNvPicPr>
          <p:nvPr/>
        </p:nvPicPr>
        <p:blipFill>
          <a:blip r:embed="rId6"/>
          <a:stretch>
            <a:fillRect/>
          </a:stretch>
        </p:blipFill>
        <p:spPr>
          <a:xfrm>
            <a:off x="7024120" y="2336044"/>
            <a:ext cx="2777343" cy="951813"/>
          </a:xfrm>
          <a:prstGeom prst="rect">
            <a:avLst/>
          </a:prstGeom>
          <a:ln>
            <a:solidFill>
              <a:srgbClr val="FFC000"/>
            </a:solidFill>
          </a:ln>
        </p:spPr>
      </p:pic>
      <p:sp>
        <p:nvSpPr>
          <p:cNvPr id="18" name="Ovale 17">
            <a:extLst>
              <a:ext uri="{FF2B5EF4-FFF2-40B4-BE49-F238E27FC236}">
                <a16:creationId xmlns:a16="http://schemas.microsoft.com/office/drawing/2014/main" id="{A0FCB1B0-B04E-4ACF-51A5-1207EA4C6328}"/>
              </a:ext>
            </a:extLst>
          </p:cNvPr>
          <p:cNvSpPr/>
          <p:nvPr/>
        </p:nvSpPr>
        <p:spPr>
          <a:xfrm>
            <a:off x="7279346" y="1334601"/>
            <a:ext cx="206828" cy="223911"/>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Ovale 20">
            <a:extLst>
              <a:ext uri="{FF2B5EF4-FFF2-40B4-BE49-F238E27FC236}">
                <a16:creationId xmlns:a16="http://schemas.microsoft.com/office/drawing/2014/main" id="{CAB935A3-87EF-C593-051F-3F2CA9785071}"/>
              </a:ext>
            </a:extLst>
          </p:cNvPr>
          <p:cNvSpPr/>
          <p:nvPr/>
        </p:nvSpPr>
        <p:spPr>
          <a:xfrm>
            <a:off x="9138017" y="2447326"/>
            <a:ext cx="291156" cy="268900"/>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5" name="Rettangolo con angoli arrotondati 24">
            <a:extLst>
              <a:ext uri="{FF2B5EF4-FFF2-40B4-BE49-F238E27FC236}">
                <a16:creationId xmlns:a16="http://schemas.microsoft.com/office/drawing/2014/main" id="{7FD1646A-FC0A-C883-A7A3-0AE553993E4D}"/>
              </a:ext>
            </a:extLst>
          </p:cNvPr>
          <p:cNvSpPr/>
          <p:nvPr/>
        </p:nvSpPr>
        <p:spPr>
          <a:xfrm>
            <a:off x="6731000" y="1669990"/>
            <a:ext cx="843358" cy="146109"/>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6" name="Rettangolo con angoli arrotondati 25">
            <a:extLst>
              <a:ext uri="{FF2B5EF4-FFF2-40B4-BE49-F238E27FC236}">
                <a16:creationId xmlns:a16="http://schemas.microsoft.com/office/drawing/2014/main" id="{58D97176-CABB-699E-CE28-74D90F2BE18A}"/>
              </a:ext>
            </a:extLst>
          </p:cNvPr>
          <p:cNvSpPr/>
          <p:nvPr/>
        </p:nvSpPr>
        <p:spPr>
          <a:xfrm>
            <a:off x="8267700" y="2827508"/>
            <a:ext cx="1315866" cy="268900"/>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Rettangolo con angoli arrotondati 26">
            <a:extLst>
              <a:ext uri="{FF2B5EF4-FFF2-40B4-BE49-F238E27FC236}">
                <a16:creationId xmlns:a16="http://schemas.microsoft.com/office/drawing/2014/main" id="{4650DD52-6824-FB76-B476-13EFF74032C0}"/>
              </a:ext>
            </a:extLst>
          </p:cNvPr>
          <p:cNvSpPr/>
          <p:nvPr/>
        </p:nvSpPr>
        <p:spPr>
          <a:xfrm>
            <a:off x="1429572" y="4083020"/>
            <a:ext cx="1342116" cy="1990120"/>
          </a:xfrm>
          <a:prstGeom prst="roundRect">
            <a:avLst/>
          </a:prstGeom>
          <a:noFill/>
          <a:ln w="28575">
            <a:solidFill>
              <a:srgbClr val="7030A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9" name="Rettangolo con angoli arrotondati 28">
            <a:extLst>
              <a:ext uri="{FF2B5EF4-FFF2-40B4-BE49-F238E27FC236}">
                <a16:creationId xmlns:a16="http://schemas.microsoft.com/office/drawing/2014/main" id="{01BFE01D-4CD1-F5B8-EE10-CF4B530C6AF4}"/>
              </a:ext>
            </a:extLst>
          </p:cNvPr>
          <p:cNvSpPr/>
          <p:nvPr/>
        </p:nvSpPr>
        <p:spPr>
          <a:xfrm>
            <a:off x="1485900" y="6332792"/>
            <a:ext cx="1196340" cy="613778"/>
          </a:xfrm>
          <a:prstGeom prst="roundRect">
            <a:avLst/>
          </a:prstGeom>
          <a:noFill/>
          <a:ln w="28575">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1" name="Connettore a gomito 30">
            <a:extLst>
              <a:ext uri="{FF2B5EF4-FFF2-40B4-BE49-F238E27FC236}">
                <a16:creationId xmlns:a16="http://schemas.microsoft.com/office/drawing/2014/main" id="{95A46990-E9F2-47C6-F585-71D91F7D7A9E}"/>
              </a:ext>
            </a:extLst>
          </p:cNvPr>
          <p:cNvCxnSpPr>
            <a:cxnSpLocks/>
          </p:cNvCxnSpPr>
          <p:nvPr/>
        </p:nvCxnSpPr>
        <p:spPr>
          <a:xfrm flipV="1">
            <a:off x="2805317" y="4278173"/>
            <a:ext cx="2444750" cy="678815"/>
          </a:xfrm>
          <a:prstGeom prst="bentConnector3">
            <a:avLst>
              <a:gd name="adj1" fmla="val 10052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50" name="Connettore a gomito 2049">
            <a:extLst>
              <a:ext uri="{FF2B5EF4-FFF2-40B4-BE49-F238E27FC236}">
                <a16:creationId xmlns:a16="http://schemas.microsoft.com/office/drawing/2014/main" id="{81EB509D-DC89-933C-A8EC-8966CA488D55}"/>
              </a:ext>
            </a:extLst>
          </p:cNvPr>
          <p:cNvCxnSpPr/>
          <p:nvPr/>
        </p:nvCxnSpPr>
        <p:spPr>
          <a:xfrm flipV="1">
            <a:off x="2711768" y="6513971"/>
            <a:ext cx="2597150" cy="192405"/>
          </a:xfrm>
          <a:prstGeom prst="bentConnector3">
            <a:avLst>
              <a:gd name="adj1" fmla="val 100106"/>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046785BD-D094-2D97-3F7A-4C2BD970432D}"/>
              </a:ext>
            </a:extLst>
          </p:cNvPr>
          <p:cNvPicPr>
            <a:picLocks noChangeAspect="1"/>
          </p:cNvPicPr>
          <p:nvPr/>
        </p:nvPicPr>
        <p:blipFill>
          <a:blip r:embed="rId7"/>
          <a:stretch>
            <a:fillRect/>
          </a:stretch>
        </p:blipFill>
        <p:spPr>
          <a:xfrm>
            <a:off x="7736094" y="95251"/>
            <a:ext cx="2827132" cy="733424"/>
          </a:xfrm>
          <a:prstGeom prst="rect">
            <a:avLst/>
          </a:prstGeom>
        </p:spPr>
      </p:pic>
    </p:spTree>
    <p:extLst>
      <p:ext uri="{BB962C8B-B14F-4D97-AF65-F5344CB8AC3E}">
        <p14:creationId xmlns:p14="http://schemas.microsoft.com/office/powerpoint/2010/main" val="18587753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42B1-1ADE-2676-3AFC-2721EE216E4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F1BF572-435E-6029-D303-45F7147ABADA}"/>
              </a:ext>
            </a:extLst>
          </p:cNvPr>
          <p:cNvSpPr>
            <a:spLocks noChangeArrowheads="1"/>
          </p:cNvSpPr>
          <p:nvPr/>
        </p:nvSpPr>
        <p:spPr bwMode="auto">
          <a:xfrm>
            <a:off x="360492" y="1201645"/>
            <a:ext cx="5201541" cy="4123277"/>
          </a:xfrm>
          <a:prstGeom prst="rect">
            <a:avLst/>
          </a:prstGeom>
          <a:noFill/>
          <a:ln>
            <a:noFill/>
          </a:ln>
          <a:effectLst/>
        </p:spPr>
        <p:txBody>
          <a:bodyPr wrap="square" lIns="99250" tIns="51610" rIns="99250" bIns="51610">
            <a:spAutoFit/>
          </a:bodyPr>
          <a:lstStyle/>
          <a:p>
            <a:pPr marL="40554"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Il nuovo campo di «</a:t>
            </a:r>
            <a:r>
              <a:rPr lang="it-IT" sz="1800" b="1" i="1" dirty="0">
                <a:solidFill>
                  <a:srgbClr val="005294"/>
                </a:solidFill>
                <a:cs typeface="Calibri"/>
              </a:rPr>
              <a:t>Ricerca</a:t>
            </a:r>
            <a:r>
              <a:rPr lang="it-IT" sz="1800" dirty="0">
                <a:solidFill>
                  <a:srgbClr val="005294"/>
                </a:solidFill>
                <a:cs typeface="Calibri"/>
              </a:rPr>
              <a:t>», con l’inserimento di una parola chiave, propone  immediatamente tutte le voci del menu contenenti le </a:t>
            </a:r>
            <a:r>
              <a:rPr lang="it-IT" sz="1800" u="sng" dirty="0">
                <a:solidFill>
                  <a:srgbClr val="005294"/>
                </a:solidFill>
                <a:cs typeface="Calibri"/>
              </a:rPr>
              <a:t>lettere inserite</a:t>
            </a:r>
            <a:r>
              <a:rPr lang="it-IT" sz="1800" dirty="0">
                <a:solidFill>
                  <a:srgbClr val="005294"/>
                </a:solidFill>
                <a:cs typeface="Calibri"/>
              </a:rPr>
              <a:t>.</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a:solidFill>
                  <a:srgbClr val="005294"/>
                </a:solidFill>
                <a:cs typeface="Calibri"/>
              </a:rPr>
              <a:t>Nella </a:t>
            </a:r>
            <a:r>
              <a:rPr lang="it-IT" sz="1800" b="1" dirty="0">
                <a:solidFill>
                  <a:srgbClr val="005294"/>
                </a:solidFill>
                <a:cs typeface="Calibri"/>
              </a:rPr>
              <a:t>versione precedente </a:t>
            </a:r>
            <a:r>
              <a:rPr lang="it-IT" sz="1800" dirty="0">
                <a:solidFill>
                  <a:srgbClr val="005294"/>
                </a:solidFill>
                <a:cs typeface="Calibri"/>
              </a:rPr>
              <a:t>l’inserimento di una parola chiave innescava l’apertura di un riquadro</a:t>
            </a:r>
            <a:r>
              <a:rPr lang="it-IT" sz="1800">
                <a:solidFill>
                  <a:srgbClr val="005294"/>
                </a:solidFill>
                <a:cs typeface="Calibri"/>
              </a:rPr>
              <a:t>/pop-up</a:t>
            </a: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3536FBAB-0634-43BB-333B-3A9A027CAA3C}"/>
              </a:ext>
            </a:extLst>
          </p:cNvPr>
          <p:cNvSpPr txBox="1"/>
          <p:nvPr/>
        </p:nvSpPr>
        <p:spPr>
          <a:xfrm rot="16200000" flipV="1">
            <a:off x="3389173" y="-3028683"/>
            <a:ext cx="592546" cy="6649907"/>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3.</a:t>
            </a:r>
            <a:r>
              <a:rPr lang="it-IT" sz="2400" b="1" dirty="0">
                <a:solidFill>
                  <a:srgbClr val="005294"/>
                </a:solidFill>
              </a:rPr>
              <a:t> </a:t>
            </a:r>
            <a:r>
              <a:rPr lang="it-IT" sz="2400" dirty="0">
                <a:solidFill>
                  <a:srgbClr val="005294"/>
                </a:solidFill>
                <a:cs typeface="Calibri"/>
              </a:rPr>
              <a:t>Novità’: </a:t>
            </a:r>
            <a:r>
              <a:rPr lang="it-IT" sz="2400" b="1" i="1" dirty="0">
                <a:solidFill>
                  <a:srgbClr val="005294"/>
                </a:solidFill>
                <a:cs typeface="Calibri"/>
              </a:rPr>
              <a:t>Ricerca</a:t>
            </a:r>
          </a:p>
        </p:txBody>
      </p:sp>
      <p:pic>
        <p:nvPicPr>
          <p:cNvPr id="4" name="Immagine 3">
            <a:extLst>
              <a:ext uri="{FF2B5EF4-FFF2-40B4-BE49-F238E27FC236}">
                <a16:creationId xmlns:a16="http://schemas.microsoft.com/office/drawing/2014/main" id="{95DE8AF9-B8B5-9DB6-8917-0289D7883469}"/>
              </a:ext>
            </a:extLst>
          </p:cNvPr>
          <p:cNvPicPr>
            <a:picLocks noChangeAspect="1"/>
          </p:cNvPicPr>
          <p:nvPr/>
        </p:nvPicPr>
        <p:blipFill>
          <a:blip r:embed="rId3"/>
          <a:stretch>
            <a:fillRect/>
          </a:stretch>
        </p:blipFill>
        <p:spPr>
          <a:xfrm>
            <a:off x="5562033" y="1201645"/>
            <a:ext cx="4179308" cy="5993812"/>
          </a:xfrm>
          <a:prstGeom prst="rect">
            <a:avLst/>
          </a:prstGeom>
          <a:ln>
            <a:solidFill>
              <a:srgbClr val="FFC000"/>
            </a:solidFill>
          </a:ln>
        </p:spPr>
      </p:pic>
      <p:pic>
        <p:nvPicPr>
          <p:cNvPr id="7" name="Immagine 6">
            <a:extLst>
              <a:ext uri="{FF2B5EF4-FFF2-40B4-BE49-F238E27FC236}">
                <a16:creationId xmlns:a16="http://schemas.microsoft.com/office/drawing/2014/main" id="{406CFBB4-417E-3303-9430-5E3F84A88684}"/>
              </a:ext>
            </a:extLst>
          </p:cNvPr>
          <p:cNvPicPr>
            <a:picLocks noChangeAspect="1"/>
          </p:cNvPicPr>
          <p:nvPr/>
        </p:nvPicPr>
        <p:blipFill>
          <a:blip r:embed="rId4"/>
          <a:stretch>
            <a:fillRect/>
          </a:stretch>
        </p:blipFill>
        <p:spPr>
          <a:xfrm>
            <a:off x="360492" y="4499882"/>
            <a:ext cx="8806185" cy="2372443"/>
          </a:xfrm>
          <a:prstGeom prst="rect">
            <a:avLst/>
          </a:prstGeom>
          <a:ln>
            <a:solidFill>
              <a:srgbClr val="FFC000"/>
            </a:solidFill>
          </a:ln>
        </p:spPr>
      </p:pic>
      <p:sp>
        <p:nvSpPr>
          <p:cNvPr id="8" name="Rettangolo con angoli arrotondati 7">
            <a:extLst>
              <a:ext uri="{FF2B5EF4-FFF2-40B4-BE49-F238E27FC236}">
                <a16:creationId xmlns:a16="http://schemas.microsoft.com/office/drawing/2014/main" id="{E821B943-EF3B-3E5C-DB9E-4396F3B2705C}"/>
              </a:ext>
            </a:extLst>
          </p:cNvPr>
          <p:cNvSpPr/>
          <p:nvPr/>
        </p:nvSpPr>
        <p:spPr>
          <a:xfrm>
            <a:off x="7347857" y="1295400"/>
            <a:ext cx="2393484" cy="870857"/>
          </a:xfrm>
          <a:prstGeom prst="round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E8CA12AA-4A4B-B0C4-244E-8C7AA9454F17}"/>
              </a:ext>
            </a:extLst>
          </p:cNvPr>
          <p:cNvSpPr/>
          <p:nvPr/>
        </p:nvSpPr>
        <p:spPr>
          <a:xfrm>
            <a:off x="7456714" y="1665514"/>
            <a:ext cx="642257" cy="37011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0" name="Rettangolo con angoli arrotondati 9">
            <a:extLst>
              <a:ext uri="{FF2B5EF4-FFF2-40B4-BE49-F238E27FC236}">
                <a16:creationId xmlns:a16="http://schemas.microsoft.com/office/drawing/2014/main" id="{8AAEB509-6E95-D7E6-6B00-D4024F4E3DBD}"/>
              </a:ext>
            </a:extLst>
          </p:cNvPr>
          <p:cNvSpPr/>
          <p:nvPr/>
        </p:nvSpPr>
        <p:spPr>
          <a:xfrm>
            <a:off x="7347857" y="4551666"/>
            <a:ext cx="1539835" cy="158880"/>
          </a:xfrm>
          <a:prstGeom prst="roundRect">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1147F134-0164-F8F1-2199-0545D99E9714}"/>
              </a:ext>
            </a:extLst>
          </p:cNvPr>
          <p:cNvSpPr/>
          <p:nvPr/>
        </p:nvSpPr>
        <p:spPr>
          <a:xfrm>
            <a:off x="7475517" y="4551666"/>
            <a:ext cx="331519" cy="110389"/>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75C56F70-7DE1-DDA4-CA93-E70F0A739D3B}"/>
              </a:ext>
            </a:extLst>
          </p:cNvPr>
          <p:cNvPicPr>
            <a:picLocks noChangeAspect="1"/>
          </p:cNvPicPr>
          <p:nvPr/>
        </p:nvPicPr>
        <p:blipFill>
          <a:blip r:embed="rId5"/>
          <a:stretch>
            <a:fillRect/>
          </a:stretch>
        </p:blipFill>
        <p:spPr>
          <a:xfrm>
            <a:off x="7736094" y="95251"/>
            <a:ext cx="2827132" cy="733424"/>
          </a:xfrm>
          <a:prstGeom prst="rect">
            <a:avLst/>
          </a:prstGeom>
        </p:spPr>
      </p:pic>
      <p:cxnSp>
        <p:nvCxnSpPr>
          <p:cNvPr id="11" name="Connettore 2 10">
            <a:extLst>
              <a:ext uri="{FF2B5EF4-FFF2-40B4-BE49-F238E27FC236}">
                <a16:creationId xmlns:a16="http://schemas.microsoft.com/office/drawing/2014/main" id="{AB315E28-D511-4318-25DC-D719A8669C52}"/>
              </a:ext>
            </a:extLst>
          </p:cNvPr>
          <p:cNvCxnSpPr>
            <a:cxnSpLocks/>
            <a:endCxn id="9" idx="2"/>
          </p:cNvCxnSpPr>
          <p:nvPr/>
        </p:nvCxnSpPr>
        <p:spPr>
          <a:xfrm flipV="1">
            <a:off x="4854222" y="1850572"/>
            <a:ext cx="2602492" cy="10240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e 16">
            <a:extLst>
              <a:ext uri="{FF2B5EF4-FFF2-40B4-BE49-F238E27FC236}">
                <a16:creationId xmlns:a16="http://schemas.microsoft.com/office/drawing/2014/main" id="{2D4FBB68-0736-5656-EFDC-09AB4F500518}"/>
              </a:ext>
            </a:extLst>
          </p:cNvPr>
          <p:cNvSpPr/>
          <p:nvPr/>
        </p:nvSpPr>
        <p:spPr>
          <a:xfrm>
            <a:off x="8212631" y="2260012"/>
            <a:ext cx="321769" cy="27921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Ovale 17">
            <a:extLst>
              <a:ext uri="{FF2B5EF4-FFF2-40B4-BE49-F238E27FC236}">
                <a16:creationId xmlns:a16="http://schemas.microsoft.com/office/drawing/2014/main" id="{CB377FEE-8214-BF84-89E6-74A384265F20}"/>
              </a:ext>
            </a:extLst>
          </p:cNvPr>
          <p:cNvSpPr/>
          <p:nvPr/>
        </p:nvSpPr>
        <p:spPr>
          <a:xfrm>
            <a:off x="8117774" y="3184018"/>
            <a:ext cx="321769" cy="279216"/>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Ovale 18">
            <a:extLst>
              <a:ext uri="{FF2B5EF4-FFF2-40B4-BE49-F238E27FC236}">
                <a16:creationId xmlns:a16="http://schemas.microsoft.com/office/drawing/2014/main" id="{A98FEFBB-88C3-64F9-D7F5-0FD56AC2A16F}"/>
              </a:ext>
            </a:extLst>
          </p:cNvPr>
          <p:cNvSpPr/>
          <p:nvPr/>
        </p:nvSpPr>
        <p:spPr>
          <a:xfrm>
            <a:off x="7736094" y="4055166"/>
            <a:ext cx="362877" cy="314088"/>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20" name="Connettore 2 19">
            <a:extLst>
              <a:ext uri="{FF2B5EF4-FFF2-40B4-BE49-F238E27FC236}">
                <a16:creationId xmlns:a16="http://schemas.microsoft.com/office/drawing/2014/main" id="{7AACD87A-E819-3894-9098-A10D2F8CA5F2}"/>
              </a:ext>
            </a:extLst>
          </p:cNvPr>
          <p:cNvCxnSpPr>
            <a:cxnSpLocks/>
            <a:endCxn id="17" idx="1"/>
          </p:cNvCxnSpPr>
          <p:nvPr/>
        </p:nvCxnSpPr>
        <p:spPr>
          <a:xfrm>
            <a:off x="7895973" y="2067291"/>
            <a:ext cx="363780" cy="233611"/>
          </a:xfrm>
          <a:prstGeom prst="straightConnector1">
            <a:avLst/>
          </a:prstGeom>
          <a:ln w="127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id="{5ABEA3F4-FC22-2CAB-A42A-C8BB17F3F61A}"/>
              </a:ext>
            </a:extLst>
          </p:cNvPr>
          <p:cNvCxnSpPr>
            <a:cxnSpLocks/>
            <a:endCxn id="19" idx="0"/>
          </p:cNvCxnSpPr>
          <p:nvPr/>
        </p:nvCxnSpPr>
        <p:spPr>
          <a:xfrm>
            <a:off x="7895973" y="2035629"/>
            <a:ext cx="21560" cy="2019537"/>
          </a:xfrm>
          <a:prstGeom prst="straightConnector1">
            <a:avLst/>
          </a:prstGeom>
          <a:ln w="127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nettore 2 21">
            <a:extLst>
              <a:ext uri="{FF2B5EF4-FFF2-40B4-BE49-F238E27FC236}">
                <a16:creationId xmlns:a16="http://schemas.microsoft.com/office/drawing/2014/main" id="{94C7CE04-3F1A-822E-8C21-E21A755FD7D1}"/>
              </a:ext>
            </a:extLst>
          </p:cNvPr>
          <p:cNvCxnSpPr>
            <a:cxnSpLocks/>
          </p:cNvCxnSpPr>
          <p:nvPr/>
        </p:nvCxnSpPr>
        <p:spPr>
          <a:xfrm>
            <a:off x="7917532" y="2067291"/>
            <a:ext cx="348001" cy="1095009"/>
          </a:xfrm>
          <a:prstGeom prst="straightConnector1">
            <a:avLst/>
          </a:prstGeom>
          <a:ln w="127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05405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6419-ACCB-3985-7821-DA7473EDCD09}"/>
            </a:ext>
          </a:extLst>
        </p:cNvPr>
        <p:cNvGrpSpPr/>
        <p:nvPr/>
      </p:nvGrpSpPr>
      <p:grpSpPr>
        <a:xfrm>
          <a:off x="0" y="0"/>
          <a:ext cx="0" cy="0"/>
          <a:chOff x="0" y="0"/>
          <a:chExt cx="0" cy="0"/>
        </a:xfrm>
      </p:grpSpPr>
      <p:pic>
        <p:nvPicPr>
          <p:cNvPr id="4" name="Immagine 3" descr="Immagine che contiene tavolo&#10;&#10;Descrizione generata automaticamente">
            <a:extLst>
              <a:ext uri="{FF2B5EF4-FFF2-40B4-BE49-F238E27FC236}">
                <a16:creationId xmlns:a16="http://schemas.microsoft.com/office/drawing/2014/main" id="{F964B903-E530-5BFD-5550-23B61D897B16}"/>
              </a:ext>
            </a:extLst>
          </p:cNvPr>
          <p:cNvPicPr>
            <a:picLocks/>
          </p:cNvPicPr>
          <p:nvPr/>
        </p:nvPicPr>
        <p:blipFill rotWithShape="1">
          <a:blip r:embed="rId2"/>
          <a:srcRect t="89013" r="52706"/>
          <a:stretch/>
        </p:blipFill>
        <p:spPr>
          <a:xfrm>
            <a:off x="3967" y="6729411"/>
            <a:ext cx="5056644" cy="830263"/>
          </a:xfrm>
          <a:prstGeom prst="rect">
            <a:avLst/>
          </a:prstGeom>
        </p:spPr>
      </p:pic>
      <p:pic>
        <p:nvPicPr>
          <p:cNvPr id="6" name="Immagine 7">
            <a:extLst>
              <a:ext uri="{FF2B5EF4-FFF2-40B4-BE49-F238E27FC236}">
                <a16:creationId xmlns:a16="http://schemas.microsoft.com/office/drawing/2014/main" id="{0FE71712-328E-77FE-09EF-00BF05F8B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7" y="652469"/>
            <a:ext cx="1800000" cy="5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Immagine che contiene tavolo&#10;&#10;Descrizione generata automaticamente">
            <a:extLst>
              <a:ext uri="{FF2B5EF4-FFF2-40B4-BE49-F238E27FC236}">
                <a16:creationId xmlns:a16="http://schemas.microsoft.com/office/drawing/2014/main" id="{018B4E79-31B7-EC5D-11BB-7693A3CBAE39}"/>
              </a:ext>
            </a:extLst>
          </p:cNvPr>
          <p:cNvPicPr>
            <a:picLocks/>
          </p:cNvPicPr>
          <p:nvPr/>
        </p:nvPicPr>
        <p:blipFill rotWithShape="1">
          <a:blip r:embed="rId2"/>
          <a:srcRect l="83165" b="40013"/>
          <a:stretch/>
        </p:blipFill>
        <p:spPr>
          <a:xfrm>
            <a:off x="8892692" y="6350"/>
            <a:ext cx="1800000" cy="4532894"/>
          </a:xfrm>
          <a:prstGeom prst="rect">
            <a:avLst/>
          </a:prstGeom>
        </p:spPr>
      </p:pic>
      <p:sp>
        <p:nvSpPr>
          <p:cNvPr id="9" name="Ovale 8">
            <a:extLst>
              <a:ext uri="{FF2B5EF4-FFF2-40B4-BE49-F238E27FC236}">
                <a16:creationId xmlns:a16="http://schemas.microsoft.com/office/drawing/2014/main" id="{E3DE18FC-1B88-6400-21D3-76F3EBA02A47}"/>
              </a:ext>
            </a:extLst>
          </p:cNvPr>
          <p:cNvSpPr/>
          <p:nvPr/>
        </p:nvSpPr>
        <p:spPr>
          <a:xfrm>
            <a:off x="9085108" y="472282"/>
            <a:ext cx="360362" cy="360362"/>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sp>
        <p:nvSpPr>
          <p:cNvPr id="10" name="Ovale 9">
            <a:extLst>
              <a:ext uri="{FF2B5EF4-FFF2-40B4-BE49-F238E27FC236}">
                <a16:creationId xmlns:a16="http://schemas.microsoft.com/office/drawing/2014/main" id="{7EE03DE0-E09C-43A1-CA34-C486A1C1986C}"/>
              </a:ext>
            </a:extLst>
          </p:cNvPr>
          <p:cNvSpPr/>
          <p:nvPr/>
        </p:nvSpPr>
        <p:spPr>
          <a:xfrm>
            <a:off x="1485126" y="6729412"/>
            <a:ext cx="180975" cy="1809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sp>
        <p:nvSpPr>
          <p:cNvPr id="11" name="Ovale 10">
            <a:extLst>
              <a:ext uri="{FF2B5EF4-FFF2-40B4-BE49-F238E27FC236}">
                <a16:creationId xmlns:a16="http://schemas.microsoft.com/office/drawing/2014/main" id="{28732C9C-3AD8-CE42-8391-D49356029F0B}"/>
              </a:ext>
            </a:extLst>
          </p:cNvPr>
          <p:cNvSpPr/>
          <p:nvPr/>
        </p:nvSpPr>
        <p:spPr>
          <a:xfrm>
            <a:off x="10047288" y="4359857"/>
            <a:ext cx="180975" cy="179387"/>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91402" tIns="45701" rIns="91402" bIns="45701" anchor="ctr"/>
          <a:lstStyle/>
          <a:p>
            <a:pPr algn="ctr">
              <a:defRPr/>
            </a:pPr>
            <a:endParaRPr lang="it-IT" sz="2099"/>
          </a:p>
        </p:txBody>
      </p:sp>
      <p:cxnSp>
        <p:nvCxnSpPr>
          <p:cNvPr id="12" name="Connettore 1 11">
            <a:extLst>
              <a:ext uri="{FF2B5EF4-FFF2-40B4-BE49-F238E27FC236}">
                <a16:creationId xmlns:a16="http://schemas.microsoft.com/office/drawing/2014/main" id="{DE7E9FC6-1963-ECC5-9B4B-5FC191911F4F}"/>
              </a:ext>
            </a:extLst>
          </p:cNvPr>
          <p:cNvCxnSpPr>
            <a:cxnSpLocks/>
          </p:cNvCxnSpPr>
          <p:nvPr/>
        </p:nvCxnSpPr>
        <p:spPr>
          <a:xfrm>
            <a:off x="725488" y="3762969"/>
            <a:ext cx="1199956" cy="0"/>
          </a:xfrm>
          <a:prstGeom prst="line">
            <a:avLst/>
          </a:prstGeom>
          <a:ln w="76200">
            <a:solidFill>
              <a:srgbClr val="D5F800"/>
            </a:solidFill>
          </a:ln>
          <a:effectLst/>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id="{C5AE8AEE-8840-1E4E-47E0-17A00957D773}"/>
              </a:ext>
            </a:extLst>
          </p:cNvPr>
          <p:cNvSpPr txBox="1"/>
          <p:nvPr/>
        </p:nvSpPr>
        <p:spPr>
          <a:xfrm>
            <a:off x="720545" y="3399531"/>
            <a:ext cx="3623488" cy="2031325"/>
          </a:xfrm>
          <a:prstGeom prst="rect">
            <a:avLst/>
          </a:prstGeom>
          <a:noFill/>
        </p:spPr>
        <p:txBody>
          <a:bodyPr wrap="square" lIns="0" tIns="0" rIns="0" bIns="0" rtlCol="0">
            <a:spAutoFit/>
          </a:bodyPr>
          <a:lstStyle/>
          <a:p>
            <a:pPr lvl="0">
              <a:defRPr/>
            </a:pPr>
            <a:r>
              <a:rPr lang="it-IT" sz="3200" b="1" dirty="0">
                <a:solidFill>
                  <a:srgbClr val="0C377B"/>
                </a:solidFill>
              </a:rPr>
              <a:t>Grazie </a:t>
            </a:r>
          </a:p>
          <a:p>
            <a:pPr>
              <a:defRPr/>
            </a:pPr>
            <a:r>
              <a:rPr lang="it-IT" sz="2400" i="1" dirty="0">
                <a:solidFill>
                  <a:srgbClr val="123880"/>
                </a:solidFill>
                <a:hlinkClick r:id="rId4"/>
              </a:rPr>
              <a:t>assistenza_factotum@csi.it</a:t>
            </a:r>
            <a:endParaRPr lang="it-IT" sz="2400" i="1" dirty="0">
              <a:solidFill>
                <a:srgbClr val="123880"/>
              </a:solidFill>
            </a:endParaRPr>
          </a:p>
          <a:p>
            <a:pPr>
              <a:defRPr/>
            </a:pPr>
            <a:r>
              <a:rPr lang="it-IT" sz="2400" i="1" dirty="0">
                <a:solidFill>
                  <a:srgbClr val="123880"/>
                </a:solidFill>
              </a:rPr>
              <a:t> </a:t>
            </a:r>
          </a:p>
          <a:p>
            <a:pPr lvl="0">
              <a:defRPr/>
            </a:pPr>
            <a:endParaRPr lang="it-IT" sz="2400" i="1" dirty="0">
              <a:solidFill>
                <a:srgbClr val="123880"/>
              </a:solidFill>
            </a:endParaRPr>
          </a:p>
          <a:p>
            <a:pPr lvl="0">
              <a:defRPr/>
            </a:pPr>
            <a:endParaRPr kumimoji="0" lang="it-IT" sz="2400" i="0" u="none" strike="noStrike" kern="0" cap="none" spc="0" normalizeH="0" baseline="0" noProof="0" dirty="0">
              <a:ln>
                <a:noFill/>
              </a:ln>
              <a:effectLst/>
              <a:uLnTx/>
              <a:uFillTx/>
            </a:endParaRPr>
          </a:p>
        </p:txBody>
      </p:sp>
      <p:pic>
        <p:nvPicPr>
          <p:cNvPr id="5" name="Immagine 4">
            <a:extLst>
              <a:ext uri="{FF2B5EF4-FFF2-40B4-BE49-F238E27FC236}">
                <a16:creationId xmlns:a16="http://schemas.microsoft.com/office/drawing/2014/main" id="{F4039D3A-A68E-D029-1C1D-CAE420BB7657}"/>
              </a:ext>
            </a:extLst>
          </p:cNvPr>
          <p:cNvPicPr>
            <a:picLocks noChangeAspect="1"/>
          </p:cNvPicPr>
          <p:nvPr/>
        </p:nvPicPr>
        <p:blipFill>
          <a:blip r:embed="rId5"/>
          <a:stretch>
            <a:fillRect/>
          </a:stretch>
        </p:blipFill>
        <p:spPr>
          <a:xfrm>
            <a:off x="6755019" y="95251"/>
            <a:ext cx="2827132" cy="733424"/>
          </a:xfrm>
          <a:prstGeom prst="rect">
            <a:avLst/>
          </a:prstGeom>
        </p:spPr>
      </p:pic>
    </p:spTree>
    <p:extLst>
      <p:ext uri="{BB962C8B-B14F-4D97-AF65-F5344CB8AC3E}">
        <p14:creationId xmlns:p14="http://schemas.microsoft.com/office/powerpoint/2010/main" val="235087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CDFE-CEB6-E6DE-6AE1-F13F24C1946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F0700D3-CC39-C976-C15D-775C9E1BB334}"/>
              </a:ext>
            </a:extLst>
          </p:cNvPr>
          <p:cNvSpPr>
            <a:spLocks noChangeArrowheads="1"/>
          </p:cNvSpPr>
          <p:nvPr/>
        </p:nvSpPr>
        <p:spPr bwMode="auto">
          <a:xfrm>
            <a:off x="360493" y="863695"/>
            <a:ext cx="9390539" cy="5397857"/>
          </a:xfrm>
          <a:prstGeom prst="rect">
            <a:avLst/>
          </a:prstGeom>
          <a:noFill/>
          <a:ln>
            <a:noFill/>
          </a:ln>
          <a:effectLst/>
        </p:spPr>
        <p:txBody>
          <a:bodyPr wrap="square" lIns="99250" tIns="51610" rIns="99250" bIns="51610">
            <a:spAutoFit/>
          </a:bodyPr>
          <a:lstStyle/>
          <a:p>
            <a:pPr algn="ct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FactotuM - </a:t>
            </a:r>
            <a:r>
              <a:rPr lang="it-IT" sz="2800" dirty="0" err="1">
                <a:solidFill>
                  <a:srgbClr val="005294"/>
                </a:solidFill>
                <a:cs typeface="Calibri"/>
              </a:rPr>
              <a:t>Archibus</a:t>
            </a:r>
            <a:r>
              <a:rPr lang="it-IT" sz="2800" dirty="0">
                <a:solidFill>
                  <a:srgbClr val="005294"/>
                </a:solidFill>
                <a:cs typeface="Calibri"/>
              </a:rPr>
              <a:t> 2024</a:t>
            </a:r>
          </a:p>
          <a:p>
            <a:pPr marL="1012104" lvl="1" indent="-514350">
              <a:spcBef>
                <a:spcPts val="1930"/>
              </a:spcBef>
              <a:buFont typeface="+mj-lt"/>
              <a:buAutoNum type="arabicPeriod"/>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Cambiamenti interfaccia</a:t>
            </a:r>
            <a:endParaRPr lang="it-IT" i="1" dirty="0">
              <a:solidFill>
                <a:srgbClr val="FF0000"/>
              </a:solidFill>
              <a:cs typeface="Calibri"/>
            </a:endParaRP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Nuovo allestimento grafico</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Impostazioni personali per utenti singoli e multiruolo </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Posizionamento pulsanti principali</a:t>
            </a:r>
          </a:p>
          <a:p>
            <a:pPr marL="1012104" lvl="1" indent="-514350">
              <a:spcBef>
                <a:spcPts val="1930"/>
              </a:spcBef>
              <a:buFont typeface="+mj-lt"/>
              <a:buAutoNum type="arabicPeriod"/>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Cambiamenti menu</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Ottimizzazione della videata di funzione</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Nuova gestione del menu</a:t>
            </a:r>
          </a:p>
          <a:p>
            <a:pPr marL="1012104" lvl="1" indent="-514350">
              <a:spcBef>
                <a:spcPts val="1930"/>
              </a:spcBef>
              <a:buFont typeface="+mj-lt"/>
              <a:buAutoNum type="arabicPeriod"/>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Novità</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Funzioni salvate nella scheda «Preferiti»</a:t>
            </a:r>
          </a:p>
          <a:p>
            <a:pPr marL="1509857" lvl="2" indent="-514350">
              <a:lnSpc>
                <a:spcPts val="1200"/>
              </a:lnSpc>
              <a:spcBef>
                <a:spcPts val="1930"/>
              </a:spcBef>
              <a:buFont typeface="Wingdings" panose="05000000000000000000" pitchFamily="2" charset="2"/>
              <a:buChar char="Ø"/>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cs typeface="Calibri"/>
              </a:rPr>
              <a:t>Il nuovo campo «Ricerca»</a:t>
            </a:r>
            <a:r>
              <a:rPr lang="it-IT" sz="2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ED25F05C-4FD8-70AB-7ACD-932BC9225A8F}"/>
              </a:ext>
            </a:extLst>
          </p:cNvPr>
          <p:cNvSpPr txBox="1"/>
          <p:nvPr/>
        </p:nvSpPr>
        <p:spPr>
          <a:xfrm rot="16200000" flipV="1">
            <a:off x="3086128" y="-2475878"/>
            <a:ext cx="624469" cy="6075739"/>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 versione 2024 </a:t>
            </a:r>
          </a:p>
          <a:p>
            <a:r>
              <a:rPr lang="it-IT" sz="2400" b="1" dirty="0">
                <a:solidFill>
                  <a:srgbClr val="005294"/>
                </a:solidFill>
              </a:rPr>
              <a:t> </a:t>
            </a:r>
          </a:p>
        </p:txBody>
      </p:sp>
      <p:pic>
        <p:nvPicPr>
          <p:cNvPr id="3" name="Immagine 2">
            <a:extLst>
              <a:ext uri="{FF2B5EF4-FFF2-40B4-BE49-F238E27FC236}">
                <a16:creationId xmlns:a16="http://schemas.microsoft.com/office/drawing/2014/main" id="{D8DC65F6-666E-A63A-54E8-75A12D62D129}"/>
              </a:ext>
            </a:extLst>
          </p:cNvPr>
          <p:cNvPicPr>
            <a:picLocks noChangeAspect="1"/>
          </p:cNvPicPr>
          <p:nvPr/>
        </p:nvPicPr>
        <p:blipFill>
          <a:blip r:embed="rId3"/>
          <a:stretch>
            <a:fillRect/>
          </a:stretch>
        </p:blipFill>
        <p:spPr>
          <a:xfrm>
            <a:off x="7736094" y="95251"/>
            <a:ext cx="2827132" cy="733424"/>
          </a:xfrm>
          <a:prstGeom prst="rect">
            <a:avLst/>
          </a:prstGeom>
        </p:spPr>
      </p:pic>
    </p:spTree>
    <p:extLst>
      <p:ext uri="{BB962C8B-B14F-4D97-AF65-F5344CB8AC3E}">
        <p14:creationId xmlns:p14="http://schemas.microsoft.com/office/powerpoint/2010/main" val="209202318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F433-3A70-915A-AFEC-A1AC0EA252D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1DAE2BD-08BA-CA39-A435-F321FF9C48DE}"/>
              </a:ext>
            </a:extLst>
          </p:cNvPr>
          <p:cNvSpPr>
            <a:spLocks noChangeArrowheads="1"/>
          </p:cNvSpPr>
          <p:nvPr/>
        </p:nvSpPr>
        <p:spPr bwMode="auto">
          <a:xfrm>
            <a:off x="388740" y="749708"/>
            <a:ext cx="9295136" cy="8380853"/>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La monocromia dell’interfaccia grafica, con tonalità di grigi su                             sfondo bianco, permette una visione più riposante per le pagine di ogni funzione. </a:t>
            </a: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lgn="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   </a:t>
            </a: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                                                                                                     </a:t>
            </a:r>
            <a:r>
              <a:rPr lang="it-IT" b="1" dirty="0">
                <a:solidFill>
                  <a:srgbClr val="005294"/>
                </a:solidFill>
                <a:cs typeface="Calibri"/>
              </a:rPr>
              <a:t>Versione precedente</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marL="457200"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algn="ct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FDFD9293-0941-04DA-4F01-99A7767C4710}"/>
              </a:ext>
            </a:extLst>
          </p:cNvPr>
          <p:cNvSpPr txBox="1"/>
          <p:nvPr/>
        </p:nvSpPr>
        <p:spPr>
          <a:xfrm rot="16200000" flipV="1">
            <a:off x="3086128" y="-2725637"/>
            <a:ext cx="624469" cy="6075739"/>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1. Cambiamenti</a:t>
            </a:r>
            <a:r>
              <a:rPr lang="it-IT" sz="2400" b="1" dirty="0">
                <a:solidFill>
                  <a:srgbClr val="005294"/>
                </a:solidFill>
              </a:rPr>
              <a:t> </a:t>
            </a:r>
            <a:r>
              <a:rPr lang="it-IT" sz="2400" dirty="0">
                <a:solidFill>
                  <a:srgbClr val="005294"/>
                </a:solidFill>
                <a:cs typeface="Calibri"/>
              </a:rPr>
              <a:t>interfaccia</a:t>
            </a:r>
          </a:p>
        </p:txBody>
      </p:sp>
      <p:pic>
        <p:nvPicPr>
          <p:cNvPr id="8" name="Immagine 7">
            <a:extLst>
              <a:ext uri="{FF2B5EF4-FFF2-40B4-BE49-F238E27FC236}">
                <a16:creationId xmlns:a16="http://schemas.microsoft.com/office/drawing/2014/main" id="{F1B5FEDB-FFC8-6C95-DA6E-595596EC9C59}"/>
              </a:ext>
            </a:extLst>
          </p:cNvPr>
          <p:cNvPicPr>
            <a:picLocks noChangeAspect="1"/>
          </p:cNvPicPr>
          <p:nvPr/>
        </p:nvPicPr>
        <p:blipFill>
          <a:blip r:embed="rId3"/>
          <a:stretch>
            <a:fillRect/>
          </a:stretch>
        </p:blipFill>
        <p:spPr>
          <a:xfrm>
            <a:off x="230358" y="4382373"/>
            <a:ext cx="6336007" cy="2808373"/>
          </a:xfrm>
          <a:prstGeom prst="rect">
            <a:avLst/>
          </a:prstGeom>
          <a:ln>
            <a:solidFill>
              <a:srgbClr val="005FA0"/>
            </a:solidFill>
          </a:ln>
        </p:spPr>
      </p:pic>
      <p:pic>
        <p:nvPicPr>
          <p:cNvPr id="11" name="Immagine 10">
            <a:extLst>
              <a:ext uri="{FF2B5EF4-FFF2-40B4-BE49-F238E27FC236}">
                <a16:creationId xmlns:a16="http://schemas.microsoft.com/office/drawing/2014/main" id="{556C67F7-82F4-A006-B43F-E5A75BCD5DEE}"/>
              </a:ext>
            </a:extLst>
          </p:cNvPr>
          <p:cNvPicPr>
            <a:picLocks noChangeAspect="1"/>
          </p:cNvPicPr>
          <p:nvPr/>
        </p:nvPicPr>
        <p:blipFill>
          <a:blip r:embed="rId4"/>
          <a:stretch>
            <a:fillRect/>
          </a:stretch>
        </p:blipFill>
        <p:spPr>
          <a:xfrm>
            <a:off x="1637920" y="1549119"/>
            <a:ext cx="6926336" cy="3536714"/>
          </a:xfrm>
          <a:prstGeom prst="rect">
            <a:avLst/>
          </a:prstGeom>
          <a:ln>
            <a:solidFill>
              <a:srgbClr val="005FA0"/>
            </a:solidFill>
          </a:ln>
        </p:spPr>
      </p:pic>
      <p:sp>
        <p:nvSpPr>
          <p:cNvPr id="12" name="Rettangolo 11">
            <a:extLst>
              <a:ext uri="{FF2B5EF4-FFF2-40B4-BE49-F238E27FC236}">
                <a16:creationId xmlns:a16="http://schemas.microsoft.com/office/drawing/2014/main" id="{53A287FA-959D-DE17-2DDF-E661609683A3}"/>
              </a:ext>
            </a:extLst>
          </p:cNvPr>
          <p:cNvSpPr/>
          <p:nvPr/>
        </p:nvSpPr>
        <p:spPr>
          <a:xfrm>
            <a:off x="1645920" y="1559923"/>
            <a:ext cx="6904743" cy="352591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2 13">
            <a:extLst>
              <a:ext uri="{FF2B5EF4-FFF2-40B4-BE49-F238E27FC236}">
                <a16:creationId xmlns:a16="http://schemas.microsoft.com/office/drawing/2014/main" id="{D50F34BB-31E8-486C-1A4E-E662F966BA32}"/>
              </a:ext>
            </a:extLst>
          </p:cNvPr>
          <p:cNvCxnSpPr>
            <a:cxnSpLocks/>
          </p:cNvCxnSpPr>
          <p:nvPr/>
        </p:nvCxnSpPr>
        <p:spPr>
          <a:xfrm flipH="1">
            <a:off x="6566365" y="5806984"/>
            <a:ext cx="2359921" cy="0"/>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a16="http://schemas.microsoft.com/office/drawing/2014/main" id="{16B40ED4-9040-D3AA-CB35-2C6FC5CBC91A}"/>
              </a:ext>
            </a:extLst>
          </p:cNvPr>
          <p:cNvPicPr>
            <a:picLocks noChangeAspect="1"/>
          </p:cNvPicPr>
          <p:nvPr/>
        </p:nvPicPr>
        <p:blipFill>
          <a:blip r:embed="rId5"/>
          <a:stretch>
            <a:fillRect/>
          </a:stretch>
        </p:blipFill>
        <p:spPr>
          <a:xfrm>
            <a:off x="7736094" y="95251"/>
            <a:ext cx="2827132" cy="733424"/>
          </a:xfrm>
          <a:prstGeom prst="rect">
            <a:avLst/>
          </a:prstGeom>
        </p:spPr>
      </p:pic>
    </p:spTree>
    <p:extLst>
      <p:ext uri="{BB962C8B-B14F-4D97-AF65-F5344CB8AC3E}">
        <p14:creationId xmlns:p14="http://schemas.microsoft.com/office/powerpoint/2010/main" val="133747904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3FB3-5C7E-084D-046A-35964B9E7B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96BCE43-3C73-706B-DDB7-10A89B2C9802}"/>
              </a:ext>
            </a:extLst>
          </p:cNvPr>
          <p:cNvSpPr>
            <a:spLocks noChangeArrowheads="1"/>
          </p:cNvSpPr>
          <p:nvPr/>
        </p:nvSpPr>
        <p:spPr bwMode="auto">
          <a:xfrm>
            <a:off x="360493" y="1037276"/>
            <a:ext cx="9390539" cy="4154055"/>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Le  </a:t>
            </a:r>
            <a:r>
              <a:rPr lang="it-IT" b="1" dirty="0">
                <a:solidFill>
                  <a:srgbClr val="005294"/>
                </a:solidFill>
                <a:cs typeface="Calibri"/>
              </a:rPr>
              <a:t>impostazioni personali dell’utente </a:t>
            </a:r>
            <a:r>
              <a:rPr lang="it-IT" dirty="0">
                <a:solidFill>
                  <a:srgbClr val="005294"/>
                </a:solidFill>
                <a:cs typeface="Calibri"/>
              </a:rPr>
              <a:t>sono sempre visualizzabili nella parte superiore della pagina, ma sono accessibili da una posizione più esterna dell’iconcina</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u="sng"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La </a:t>
            </a:r>
            <a:r>
              <a:rPr lang="it-IT" b="1" dirty="0">
                <a:solidFill>
                  <a:srgbClr val="005294"/>
                </a:solidFill>
                <a:cs typeface="Calibri"/>
              </a:rPr>
              <a:t>versione precedente</a:t>
            </a:r>
          </a:p>
          <a:p>
            <a:pPr algn="ct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A6DC2384-CC8B-E6BB-39D8-A888866B64E2}"/>
              </a:ext>
            </a:extLst>
          </p:cNvPr>
          <p:cNvSpPr txBox="1"/>
          <p:nvPr/>
        </p:nvSpPr>
        <p:spPr>
          <a:xfrm rot="16200000" flipV="1">
            <a:off x="3086128" y="-2725637"/>
            <a:ext cx="624469" cy="6075739"/>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1.</a:t>
            </a:r>
            <a:r>
              <a:rPr lang="it-IT" sz="2400" b="1" dirty="0">
                <a:solidFill>
                  <a:srgbClr val="005294"/>
                </a:solidFill>
              </a:rPr>
              <a:t> </a:t>
            </a:r>
            <a:r>
              <a:rPr lang="it-IT" sz="2400" dirty="0">
                <a:solidFill>
                  <a:srgbClr val="005294"/>
                </a:solidFill>
                <a:cs typeface="Calibri"/>
              </a:rPr>
              <a:t>Cambiamenti interfaccia</a:t>
            </a:r>
          </a:p>
        </p:txBody>
      </p:sp>
      <p:pic>
        <p:nvPicPr>
          <p:cNvPr id="3" name="Immagine 2">
            <a:extLst>
              <a:ext uri="{FF2B5EF4-FFF2-40B4-BE49-F238E27FC236}">
                <a16:creationId xmlns:a16="http://schemas.microsoft.com/office/drawing/2014/main" id="{604E17B0-A174-2803-FC48-58EFDA91B411}"/>
              </a:ext>
            </a:extLst>
          </p:cNvPr>
          <p:cNvPicPr>
            <a:picLocks noChangeAspect="1"/>
          </p:cNvPicPr>
          <p:nvPr/>
        </p:nvPicPr>
        <p:blipFill>
          <a:blip r:embed="rId3"/>
          <a:stretch>
            <a:fillRect/>
          </a:stretch>
        </p:blipFill>
        <p:spPr>
          <a:xfrm>
            <a:off x="1043150" y="4524474"/>
            <a:ext cx="8602338" cy="1329870"/>
          </a:xfrm>
          <a:prstGeom prst="rect">
            <a:avLst/>
          </a:prstGeom>
          <a:ln>
            <a:solidFill>
              <a:srgbClr val="005FA0"/>
            </a:solidFill>
          </a:ln>
        </p:spPr>
      </p:pic>
      <p:pic>
        <p:nvPicPr>
          <p:cNvPr id="7" name="Immagine 6">
            <a:extLst>
              <a:ext uri="{FF2B5EF4-FFF2-40B4-BE49-F238E27FC236}">
                <a16:creationId xmlns:a16="http://schemas.microsoft.com/office/drawing/2014/main" id="{E41F5A38-00EC-7AFB-F458-A2D4505E5E45}"/>
              </a:ext>
            </a:extLst>
          </p:cNvPr>
          <p:cNvPicPr>
            <a:picLocks noChangeAspect="1"/>
          </p:cNvPicPr>
          <p:nvPr/>
        </p:nvPicPr>
        <p:blipFill>
          <a:blip r:embed="rId4"/>
          <a:stretch>
            <a:fillRect/>
          </a:stretch>
        </p:blipFill>
        <p:spPr>
          <a:xfrm>
            <a:off x="937604" y="1952627"/>
            <a:ext cx="7230860" cy="1781449"/>
          </a:xfrm>
          <a:prstGeom prst="rect">
            <a:avLst/>
          </a:prstGeom>
          <a:ln>
            <a:solidFill>
              <a:srgbClr val="005FA0"/>
            </a:solidFill>
          </a:ln>
        </p:spPr>
      </p:pic>
      <p:sp>
        <p:nvSpPr>
          <p:cNvPr id="11" name="Rettangolo 10">
            <a:extLst>
              <a:ext uri="{FF2B5EF4-FFF2-40B4-BE49-F238E27FC236}">
                <a16:creationId xmlns:a16="http://schemas.microsoft.com/office/drawing/2014/main" id="{86CC64C6-3EE2-FC80-26EA-CF85C5996CA7}"/>
              </a:ext>
            </a:extLst>
          </p:cNvPr>
          <p:cNvSpPr/>
          <p:nvPr/>
        </p:nvSpPr>
        <p:spPr>
          <a:xfrm>
            <a:off x="7018019" y="2284778"/>
            <a:ext cx="1150445" cy="1449298"/>
          </a:xfrm>
          <a:prstGeom prst="rect">
            <a:avLst/>
          </a:prstGeom>
          <a:noFill/>
          <a:ln w="1905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86A2AF35-2A87-5CD7-9A49-1C8037472F8B}"/>
              </a:ext>
            </a:extLst>
          </p:cNvPr>
          <p:cNvSpPr/>
          <p:nvPr/>
        </p:nvSpPr>
        <p:spPr>
          <a:xfrm>
            <a:off x="7958088" y="1997014"/>
            <a:ext cx="192504" cy="211209"/>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56838EC6-64A8-D371-E6B3-B82180E046F8}"/>
              </a:ext>
            </a:extLst>
          </p:cNvPr>
          <p:cNvSpPr/>
          <p:nvPr/>
        </p:nvSpPr>
        <p:spPr>
          <a:xfrm>
            <a:off x="7018019" y="4649427"/>
            <a:ext cx="160070" cy="145991"/>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18415B77-FD10-CF16-3B92-BDE44670261B}"/>
              </a:ext>
            </a:extLst>
          </p:cNvPr>
          <p:cNvSpPr/>
          <p:nvPr/>
        </p:nvSpPr>
        <p:spPr>
          <a:xfrm>
            <a:off x="6949440" y="4884721"/>
            <a:ext cx="1201152" cy="969623"/>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0708CA6E-23AA-66F3-256C-E2698ECE6810}"/>
              </a:ext>
            </a:extLst>
          </p:cNvPr>
          <p:cNvCxnSpPr>
            <a:cxnSpLocks/>
          </p:cNvCxnSpPr>
          <p:nvPr/>
        </p:nvCxnSpPr>
        <p:spPr>
          <a:xfrm>
            <a:off x="7330440" y="1622952"/>
            <a:ext cx="627648" cy="394156"/>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84735621-E7D5-5D76-276C-7C02A9C31DC2}"/>
              </a:ext>
            </a:extLst>
          </p:cNvPr>
          <p:cNvPicPr>
            <a:picLocks noChangeAspect="1"/>
          </p:cNvPicPr>
          <p:nvPr/>
        </p:nvPicPr>
        <p:blipFill>
          <a:blip r:embed="rId5"/>
          <a:stretch>
            <a:fillRect/>
          </a:stretch>
        </p:blipFill>
        <p:spPr>
          <a:xfrm>
            <a:off x="7736094" y="95251"/>
            <a:ext cx="2827132" cy="733424"/>
          </a:xfrm>
          <a:prstGeom prst="rect">
            <a:avLst/>
          </a:prstGeom>
        </p:spPr>
      </p:pic>
    </p:spTree>
    <p:extLst>
      <p:ext uri="{BB962C8B-B14F-4D97-AF65-F5344CB8AC3E}">
        <p14:creationId xmlns:p14="http://schemas.microsoft.com/office/powerpoint/2010/main" val="85583352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3331-43CF-188B-BF97-7441471D15E4}"/>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35D5E0FD-515F-0066-7EB4-FD9EA69705A8}"/>
              </a:ext>
            </a:extLst>
          </p:cNvPr>
          <p:cNvSpPr txBox="1"/>
          <p:nvPr/>
        </p:nvSpPr>
        <p:spPr>
          <a:xfrm rot="16200000" flipV="1">
            <a:off x="3086128" y="-2725637"/>
            <a:ext cx="624469" cy="6075739"/>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1.</a:t>
            </a:r>
            <a:r>
              <a:rPr lang="it-IT" sz="2400" b="1" dirty="0">
                <a:solidFill>
                  <a:srgbClr val="005294"/>
                </a:solidFill>
              </a:rPr>
              <a:t> </a:t>
            </a:r>
            <a:r>
              <a:rPr lang="it-IT" sz="2400" dirty="0">
                <a:solidFill>
                  <a:srgbClr val="005294"/>
                </a:solidFill>
                <a:cs typeface="Calibri"/>
              </a:rPr>
              <a:t>Cambiamenti interfaccia</a:t>
            </a:r>
          </a:p>
        </p:txBody>
      </p:sp>
      <p:pic>
        <p:nvPicPr>
          <p:cNvPr id="4" name="Immagine 3">
            <a:extLst>
              <a:ext uri="{FF2B5EF4-FFF2-40B4-BE49-F238E27FC236}">
                <a16:creationId xmlns:a16="http://schemas.microsoft.com/office/drawing/2014/main" id="{7AAB5E52-4088-8325-D300-3B268575CFA1}"/>
              </a:ext>
            </a:extLst>
          </p:cNvPr>
          <p:cNvPicPr>
            <a:picLocks noChangeAspect="1"/>
          </p:cNvPicPr>
          <p:nvPr/>
        </p:nvPicPr>
        <p:blipFill>
          <a:blip r:embed="rId3"/>
          <a:stretch>
            <a:fillRect/>
          </a:stretch>
        </p:blipFill>
        <p:spPr>
          <a:xfrm>
            <a:off x="763813" y="2078716"/>
            <a:ext cx="9161012" cy="1244958"/>
          </a:xfrm>
          <a:prstGeom prst="rect">
            <a:avLst/>
          </a:prstGeom>
        </p:spPr>
      </p:pic>
      <p:sp>
        <p:nvSpPr>
          <p:cNvPr id="8" name="Rectangle 2">
            <a:extLst>
              <a:ext uri="{FF2B5EF4-FFF2-40B4-BE49-F238E27FC236}">
                <a16:creationId xmlns:a16="http://schemas.microsoft.com/office/drawing/2014/main" id="{E3D0F723-68A2-DA29-0D5D-347D11567071}"/>
              </a:ext>
            </a:extLst>
          </p:cNvPr>
          <p:cNvSpPr>
            <a:spLocks noChangeArrowheads="1"/>
          </p:cNvSpPr>
          <p:nvPr/>
        </p:nvSpPr>
        <p:spPr bwMode="auto">
          <a:xfrm>
            <a:off x="289237" y="1061556"/>
            <a:ext cx="9980829" cy="4123277"/>
          </a:xfrm>
          <a:prstGeom prst="rect">
            <a:avLst/>
          </a:prstGeom>
          <a:noFill/>
          <a:ln w="9525">
            <a:solidFill>
              <a:srgbClr val="0C377B"/>
            </a:solid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b="1" dirty="0">
                <a:solidFill>
                  <a:srgbClr val="005294"/>
                </a:solidFill>
                <a:cs typeface="Calibri"/>
              </a:rPr>
              <a:t>I fruitori multiruolo </a:t>
            </a:r>
            <a:r>
              <a:rPr lang="it-IT" dirty="0">
                <a:solidFill>
                  <a:srgbClr val="005294"/>
                </a:solidFill>
                <a:cs typeface="Calibri"/>
              </a:rPr>
              <a:t>possono scegliere l’utenza utilizzando la combo-box “</a:t>
            </a:r>
            <a:r>
              <a:rPr lang="it-IT" u="sng" dirty="0">
                <a:solidFill>
                  <a:srgbClr val="005294"/>
                </a:solidFill>
                <a:cs typeface="Calibri"/>
              </a:rPr>
              <a:t>Log in </a:t>
            </a:r>
            <a:r>
              <a:rPr lang="it-IT" u="sng" dirty="0" err="1">
                <a:solidFill>
                  <a:srgbClr val="005294"/>
                </a:solidFill>
                <a:cs typeface="Calibri"/>
              </a:rPr>
              <a:t>as</a:t>
            </a:r>
            <a:r>
              <a:rPr lang="it-IT" dirty="0">
                <a:solidFill>
                  <a:srgbClr val="005294"/>
                </a:solidFill>
                <a:cs typeface="Calibri"/>
              </a:rPr>
              <a:t>”, a destra nella parte superiore della pagina, Il tutto in una logica di raggruppamento delle funzioni di utilità di piattaforma, proposte nella versione 2024 </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u="sng"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Nella </a:t>
            </a:r>
            <a:r>
              <a:rPr lang="it-IT" b="1" dirty="0">
                <a:solidFill>
                  <a:srgbClr val="005294"/>
                </a:solidFill>
                <a:cs typeface="Calibri"/>
              </a:rPr>
              <a:t>versione precedente </a:t>
            </a:r>
            <a:r>
              <a:rPr lang="it-IT" dirty="0">
                <a:solidFill>
                  <a:srgbClr val="005294"/>
                </a:solidFill>
                <a:cs typeface="Calibri"/>
              </a:rPr>
              <a:t>la </a:t>
            </a:r>
            <a:r>
              <a:rPr lang="it-IT" u="sng" dirty="0">
                <a:solidFill>
                  <a:srgbClr val="005294"/>
                </a:solidFill>
                <a:cs typeface="Calibri"/>
              </a:rPr>
              <a:t>combo-box</a:t>
            </a:r>
            <a:r>
              <a:rPr lang="it-IT" dirty="0">
                <a:solidFill>
                  <a:srgbClr val="005294"/>
                </a:solidFill>
                <a:cs typeface="Calibri"/>
              </a:rPr>
              <a:t> era posizionata sopra il menu a sinistra</a:t>
            </a:r>
          </a:p>
          <a:p>
            <a:pPr algn="ct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 </a:t>
            </a:r>
            <a:endParaRPr lang="it-IT" sz="2800" b="1" dirty="0">
              <a:solidFill>
                <a:srgbClr val="005294"/>
              </a:solidFill>
              <a:cs typeface="Calibri"/>
            </a:endParaRPr>
          </a:p>
        </p:txBody>
      </p:sp>
      <p:sp>
        <p:nvSpPr>
          <p:cNvPr id="9" name="Rettangolo 8">
            <a:extLst>
              <a:ext uri="{FF2B5EF4-FFF2-40B4-BE49-F238E27FC236}">
                <a16:creationId xmlns:a16="http://schemas.microsoft.com/office/drawing/2014/main" id="{599571C9-77E8-7B93-887C-0FCF43FC5D19}"/>
              </a:ext>
            </a:extLst>
          </p:cNvPr>
          <p:cNvSpPr/>
          <p:nvPr/>
        </p:nvSpPr>
        <p:spPr>
          <a:xfrm>
            <a:off x="6805565" y="2201206"/>
            <a:ext cx="1570791" cy="1016127"/>
          </a:xfrm>
          <a:prstGeom prst="rect">
            <a:avLst/>
          </a:prstGeom>
          <a:noFill/>
          <a:ln w="1905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2A287B0F-45C5-35A0-E639-FEAFFD9FFB98}"/>
              </a:ext>
            </a:extLst>
          </p:cNvPr>
          <p:cNvCxnSpPr>
            <a:cxnSpLocks/>
            <a:endCxn id="43" idx="7"/>
          </p:cNvCxnSpPr>
          <p:nvPr/>
        </p:nvCxnSpPr>
        <p:spPr>
          <a:xfrm flipH="1">
            <a:off x="6741333" y="1433317"/>
            <a:ext cx="1838223" cy="769922"/>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27" name="Immagine 26">
            <a:extLst>
              <a:ext uri="{FF2B5EF4-FFF2-40B4-BE49-F238E27FC236}">
                <a16:creationId xmlns:a16="http://schemas.microsoft.com/office/drawing/2014/main" id="{4F951552-1882-2238-FF40-D4752890A06E}"/>
              </a:ext>
            </a:extLst>
          </p:cNvPr>
          <p:cNvPicPr>
            <a:picLocks noChangeAspect="1"/>
          </p:cNvPicPr>
          <p:nvPr/>
        </p:nvPicPr>
        <p:blipFill>
          <a:blip r:embed="rId4"/>
          <a:stretch>
            <a:fillRect/>
          </a:stretch>
        </p:blipFill>
        <p:spPr>
          <a:xfrm>
            <a:off x="763813" y="4533713"/>
            <a:ext cx="8424785" cy="1395130"/>
          </a:xfrm>
          <a:prstGeom prst="rect">
            <a:avLst/>
          </a:prstGeom>
          <a:ln>
            <a:solidFill>
              <a:srgbClr val="0C377B"/>
            </a:solidFill>
          </a:ln>
        </p:spPr>
      </p:pic>
      <p:sp>
        <p:nvSpPr>
          <p:cNvPr id="28" name="Rettangolo 27">
            <a:extLst>
              <a:ext uri="{FF2B5EF4-FFF2-40B4-BE49-F238E27FC236}">
                <a16:creationId xmlns:a16="http://schemas.microsoft.com/office/drawing/2014/main" id="{A30035AF-E3FE-C42D-19AA-C3189EF51E22}"/>
              </a:ext>
            </a:extLst>
          </p:cNvPr>
          <p:cNvSpPr/>
          <p:nvPr/>
        </p:nvSpPr>
        <p:spPr>
          <a:xfrm>
            <a:off x="1128533" y="4812151"/>
            <a:ext cx="1414829" cy="722468"/>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611CE97F-FAC3-EC4E-9E6E-19631C6D8EE6}"/>
              </a:ext>
            </a:extLst>
          </p:cNvPr>
          <p:cNvCxnSpPr>
            <a:cxnSpLocks/>
          </p:cNvCxnSpPr>
          <p:nvPr/>
        </p:nvCxnSpPr>
        <p:spPr>
          <a:xfrm flipH="1">
            <a:off x="2543362" y="4417927"/>
            <a:ext cx="1633527" cy="528634"/>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Ovale 42">
            <a:extLst>
              <a:ext uri="{FF2B5EF4-FFF2-40B4-BE49-F238E27FC236}">
                <a16:creationId xmlns:a16="http://schemas.microsoft.com/office/drawing/2014/main" id="{EF14947A-8E6E-997B-D29D-BCE721F57353}"/>
              </a:ext>
            </a:extLst>
          </p:cNvPr>
          <p:cNvSpPr/>
          <p:nvPr/>
        </p:nvSpPr>
        <p:spPr>
          <a:xfrm>
            <a:off x="6366959" y="2177327"/>
            <a:ext cx="438606" cy="176935"/>
          </a:xfrm>
          <a:prstGeom prst="ellipse">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5D20B5C-3027-5E44-FC8D-B450E634927C}"/>
              </a:ext>
            </a:extLst>
          </p:cNvPr>
          <p:cNvPicPr>
            <a:picLocks noChangeAspect="1"/>
          </p:cNvPicPr>
          <p:nvPr/>
        </p:nvPicPr>
        <p:blipFill>
          <a:blip r:embed="rId5"/>
          <a:stretch>
            <a:fillRect/>
          </a:stretch>
        </p:blipFill>
        <p:spPr>
          <a:xfrm>
            <a:off x="7736094" y="95251"/>
            <a:ext cx="2827132" cy="733424"/>
          </a:xfrm>
          <a:prstGeom prst="rect">
            <a:avLst/>
          </a:prstGeom>
        </p:spPr>
      </p:pic>
    </p:spTree>
    <p:extLst>
      <p:ext uri="{BB962C8B-B14F-4D97-AF65-F5344CB8AC3E}">
        <p14:creationId xmlns:p14="http://schemas.microsoft.com/office/powerpoint/2010/main" val="144444241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3C32-2359-6EF8-55EC-3125696865F4}"/>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62075F11-C28A-A59E-6B4F-844A74EAA793}"/>
              </a:ext>
            </a:extLst>
          </p:cNvPr>
          <p:cNvSpPr txBox="1"/>
          <p:nvPr/>
        </p:nvSpPr>
        <p:spPr>
          <a:xfrm rot="16200000" flipV="1">
            <a:off x="3086128" y="-2725637"/>
            <a:ext cx="624469" cy="6075739"/>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1. </a:t>
            </a:r>
            <a:r>
              <a:rPr lang="it-IT" sz="2400" dirty="0">
                <a:solidFill>
                  <a:srgbClr val="005294"/>
                </a:solidFill>
                <a:cs typeface="Calibri"/>
              </a:rPr>
              <a:t>Cambiamenti</a:t>
            </a:r>
            <a:r>
              <a:rPr lang="it-IT" sz="2400" b="1" dirty="0">
                <a:solidFill>
                  <a:srgbClr val="005294"/>
                </a:solidFill>
              </a:rPr>
              <a:t> </a:t>
            </a:r>
            <a:r>
              <a:rPr lang="it-IT" sz="2400" dirty="0">
                <a:solidFill>
                  <a:srgbClr val="005294"/>
                </a:solidFill>
              </a:rPr>
              <a:t>i</a:t>
            </a:r>
            <a:r>
              <a:rPr lang="it-IT" sz="2400" dirty="0">
                <a:solidFill>
                  <a:srgbClr val="005294"/>
                </a:solidFill>
                <a:cs typeface="Calibri"/>
              </a:rPr>
              <a:t>nterfaccia</a:t>
            </a:r>
          </a:p>
        </p:txBody>
      </p:sp>
      <p:sp>
        <p:nvSpPr>
          <p:cNvPr id="8" name="Rectangle 2">
            <a:extLst>
              <a:ext uri="{FF2B5EF4-FFF2-40B4-BE49-F238E27FC236}">
                <a16:creationId xmlns:a16="http://schemas.microsoft.com/office/drawing/2014/main" id="{BA937A45-3CED-4F0F-F8C5-209DF9E6E667}"/>
              </a:ext>
            </a:extLst>
          </p:cNvPr>
          <p:cNvSpPr>
            <a:spLocks noChangeArrowheads="1"/>
          </p:cNvSpPr>
          <p:nvPr/>
        </p:nvSpPr>
        <p:spPr bwMode="auto">
          <a:xfrm>
            <a:off x="257258" y="760600"/>
            <a:ext cx="9740835" cy="5990455"/>
          </a:xfrm>
          <a:prstGeom prst="rect">
            <a:avLst/>
          </a:prstGeom>
          <a:noFill/>
          <a:ln w="19050">
            <a:solidFill>
              <a:schemeClr val="bg1"/>
            </a:solid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Tra le poche differenze sui layout delle pagine di funzione, è presente una </a:t>
            </a:r>
            <a:r>
              <a:rPr lang="it-IT" b="1" dirty="0">
                <a:solidFill>
                  <a:srgbClr val="005294"/>
                </a:solidFill>
                <a:cs typeface="Calibri"/>
              </a:rPr>
              <a:t>diversa posizione dei pulsanti</a:t>
            </a:r>
            <a:r>
              <a:rPr lang="it-IT" dirty="0">
                <a:solidFill>
                  <a:srgbClr val="005294"/>
                </a:solidFill>
                <a:cs typeface="Calibri"/>
              </a:rPr>
              <a:t>, ora situati sul lato sinistro di ogni riga dei titoli di sezione, con il vantaggio di poterli sempre utilizzare, indipendentemente dallo zoom dello schermo.</a:t>
            </a: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La </a:t>
            </a:r>
            <a:r>
              <a:rPr lang="it-IT" b="1" dirty="0">
                <a:solidFill>
                  <a:srgbClr val="005294"/>
                </a:solidFill>
                <a:cs typeface="Calibri"/>
              </a:rPr>
              <a:t>versione precedente</a:t>
            </a: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p:txBody>
      </p:sp>
      <p:pic>
        <p:nvPicPr>
          <p:cNvPr id="2" name="Immagine 1">
            <a:extLst>
              <a:ext uri="{FF2B5EF4-FFF2-40B4-BE49-F238E27FC236}">
                <a16:creationId xmlns:a16="http://schemas.microsoft.com/office/drawing/2014/main" id="{D1BC9EF4-A182-199E-18E8-8193004A2006}"/>
              </a:ext>
            </a:extLst>
          </p:cNvPr>
          <p:cNvPicPr>
            <a:picLocks noChangeAspect="1"/>
          </p:cNvPicPr>
          <p:nvPr/>
        </p:nvPicPr>
        <p:blipFill>
          <a:blip r:embed="rId3"/>
          <a:stretch>
            <a:fillRect/>
          </a:stretch>
        </p:blipFill>
        <p:spPr>
          <a:xfrm>
            <a:off x="870290" y="1810958"/>
            <a:ext cx="6839095" cy="3134585"/>
          </a:xfrm>
          <a:prstGeom prst="rect">
            <a:avLst/>
          </a:prstGeom>
          <a:ln>
            <a:solidFill>
              <a:srgbClr val="0C377B"/>
            </a:solidFill>
          </a:ln>
        </p:spPr>
      </p:pic>
      <p:pic>
        <p:nvPicPr>
          <p:cNvPr id="3" name="Immagine 2">
            <a:extLst>
              <a:ext uri="{FF2B5EF4-FFF2-40B4-BE49-F238E27FC236}">
                <a16:creationId xmlns:a16="http://schemas.microsoft.com/office/drawing/2014/main" id="{DABA9760-10F7-71BE-D20E-C10DA1FDBAB8}"/>
              </a:ext>
            </a:extLst>
          </p:cNvPr>
          <p:cNvPicPr>
            <a:picLocks noChangeAspect="1"/>
          </p:cNvPicPr>
          <p:nvPr/>
        </p:nvPicPr>
        <p:blipFill>
          <a:blip r:embed="rId4"/>
          <a:stretch>
            <a:fillRect/>
          </a:stretch>
        </p:blipFill>
        <p:spPr>
          <a:xfrm>
            <a:off x="3398362" y="3641750"/>
            <a:ext cx="6683270" cy="3050313"/>
          </a:xfrm>
          <a:prstGeom prst="rect">
            <a:avLst/>
          </a:prstGeom>
          <a:ln>
            <a:solidFill>
              <a:srgbClr val="0C377B"/>
            </a:solidFill>
          </a:ln>
        </p:spPr>
      </p:pic>
      <p:sp>
        <p:nvSpPr>
          <p:cNvPr id="7" name="Rettangolo 6">
            <a:extLst>
              <a:ext uri="{FF2B5EF4-FFF2-40B4-BE49-F238E27FC236}">
                <a16:creationId xmlns:a16="http://schemas.microsoft.com/office/drawing/2014/main" id="{5AF51259-A0EE-4988-89D3-B82A47EF0F29}"/>
              </a:ext>
            </a:extLst>
          </p:cNvPr>
          <p:cNvSpPr/>
          <p:nvPr/>
        </p:nvSpPr>
        <p:spPr>
          <a:xfrm>
            <a:off x="2828016" y="2243666"/>
            <a:ext cx="1972584" cy="237067"/>
          </a:xfrm>
          <a:prstGeom prst="rect">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764BBEA-0941-B953-A693-9CDAB8DCD382}"/>
              </a:ext>
            </a:extLst>
          </p:cNvPr>
          <p:cNvSpPr/>
          <p:nvPr/>
        </p:nvSpPr>
        <p:spPr>
          <a:xfrm>
            <a:off x="8225153" y="4120091"/>
            <a:ext cx="1772940" cy="220133"/>
          </a:xfrm>
          <a:prstGeom prst="rect">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2 17">
            <a:extLst>
              <a:ext uri="{FF2B5EF4-FFF2-40B4-BE49-F238E27FC236}">
                <a16:creationId xmlns:a16="http://schemas.microsoft.com/office/drawing/2014/main" id="{3872A039-2D87-00B0-FA77-D2239C65CC31}"/>
              </a:ext>
            </a:extLst>
          </p:cNvPr>
          <p:cNvCxnSpPr>
            <a:cxnSpLocks/>
          </p:cNvCxnSpPr>
          <p:nvPr/>
        </p:nvCxnSpPr>
        <p:spPr>
          <a:xfrm>
            <a:off x="4800600" y="2480733"/>
            <a:ext cx="3424553" cy="1639358"/>
          </a:xfrm>
          <a:prstGeom prst="straightConnector1">
            <a:avLst/>
          </a:prstGeom>
          <a:ln w="19050">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FFF0CAAD-6FBC-B164-6D3E-E540AE5BEF76}"/>
              </a:ext>
            </a:extLst>
          </p:cNvPr>
          <p:cNvPicPr>
            <a:picLocks noChangeAspect="1"/>
          </p:cNvPicPr>
          <p:nvPr/>
        </p:nvPicPr>
        <p:blipFill>
          <a:blip r:embed="rId5"/>
          <a:stretch>
            <a:fillRect/>
          </a:stretch>
        </p:blipFill>
        <p:spPr>
          <a:xfrm>
            <a:off x="7736094" y="95251"/>
            <a:ext cx="2827132" cy="733424"/>
          </a:xfrm>
          <a:prstGeom prst="rect">
            <a:avLst/>
          </a:prstGeom>
        </p:spPr>
      </p:pic>
    </p:spTree>
    <p:extLst>
      <p:ext uri="{BB962C8B-B14F-4D97-AF65-F5344CB8AC3E}">
        <p14:creationId xmlns:p14="http://schemas.microsoft.com/office/powerpoint/2010/main" val="19345956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F2754-320C-4A06-BFA1-CDE564AEC30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0D0578-BC0C-2A27-8E1A-FF4B02BCB972}"/>
              </a:ext>
            </a:extLst>
          </p:cNvPr>
          <p:cNvSpPr>
            <a:spLocks noChangeArrowheads="1"/>
          </p:cNvSpPr>
          <p:nvPr/>
        </p:nvSpPr>
        <p:spPr bwMode="auto">
          <a:xfrm>
            <a:off x="360493" y="828675"/>
            <a:ext cx="9390539" cy="6021232"/>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dirty="0">
                <a:solidFill>
                  <a:srgbClr val="005294"/>
                </a:solidFill>
                <a:cs typeface="Calibri"/>
              </a:rPr>
              <a:t>Per dare più visibilità alla pagina di funzione, il menu principale può essere nascosto, con un semplice click sull’</a:t>
            </a:r>
            <a:r>
              <a:rPr lang="it-IT" u="sng" dirty="0">
                <a:solidFill>
                  <a:srgbClr val="005294"/>
                </a:solidFill>
                <a:cs typeface="Calibri"/>
              </a:rPr>
              <a:t>icona con le tre righe</a:t>
            </a:r>
            <a:r>
              <a:rPr lang="it-IT" dirty="0">
                <a:solidFill>
                  <a:srgbClr val="005294"/>
                </a:solidFill>
                <a:cs typeface="Calibri"/>
              </a:rPr>
              <a:t>:</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lvl="1" algn="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lvl="1" algn="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Nella </a:t>
            </a:r>
            <a:r>
              <a:rPr lang="it-IT" sz="1800" b="1" dirty="0">
                <a:solidFill>
                  <a:srgbClr val="005294"/>
                </a:solidFill>
                <a:cs typeface="Calibri"/>
              </a:rPr>
              <a:t>versione precedente </a:t>
            </a:r>
            <a:r>
              <a:rPr lang="it-IT" sz="1800" dirty="0">
                <a:solidFill>
                  <a:srgbClr val="005294"/>
                </a:solidFill>
                <a:cs typeface="Calibri"/>
              </a:rPr>
              <a:t>era necessario un click sulla         </a:t>
            </a:r>
            <a:r>
              <a:rPr lang="it-IT" sz="1800" u="sng" dirty="0">
                <a:solidFill>
                  <a:srgbClr val="005294"/>
                </a:solidFill>
                <a:cs typeface="Calibri"/>
              </a:rPr>
              <a:t>parte tratteggiata</a:t>
            </a:r>
            <a:r>
              <a:rPr lang="it-IT" sz="1800" dirty="0">
                <a:solidFill>
                  <a:srgbClr val="005294"/>
                </a:solidFill>
                <a:cs typeface="Calibri"/>
              </a:rPr>
              <a:t> del bordo del menu</a:t>
            </a: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u="sng" dirty="0">
              <a:solidFill>
                <a:srgbClr val="005294"/>
              </a:solidFill>
              <a:cs typeface="Calibri"/>
            </a:endParaRPr>
          </a:p>
          <a:p>
            <a:pPr algn="ct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2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107393D9-E252-2578-4831-ED673145897C}"/>
              </a:ext>
            </a:extLst>
          </p:cNvPr>
          <p:cNvSpPr txBox="1"/>
          <p:nvPr/>
        </p:nvSpPr>
        <p:spPr>
          <a:xfrm rot="16200000" flipV="1">
            <a:off x="3389173" y="-3028683"/>
            <a:ext cx="592546" cy="6649907"/>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2.</a:t>
            </a:r>
            <a:r>
              <a:rPr lang="it-IT" sz="2400" b="1" dirty="0">
                <a:solidFill>
                  <a:srgbClr val="005294"/>
                </a:solidFill>
              </a:rPr>
              <a:t> </a:t>
            </a:r>
            <a:r>
              <a:rPr lang="it-IT" sz="2400" dirty="0">
                <a:solidFill>
                  <a:srgbClr val="005294"/>
                </a:solidFill>
                <a:cs typeface="Calibri"/>
              </a:rPr>
              <a:t>Cambiamenti menu</a:t>
            </a:r>
          </a:p>
        </p:txBody>
      </p:sp>
      <p:sp>
        <p:nvSpPr>
          <p:cNvPr id="2055" name="Ovale 2054">
            <a:extLst>
              <a:ext uri="{FF2B5EF4-FFF2-40B4-BE49-F238E27FC236}">
                <a16:creationId xmlns:a16="http://schemas.microsoft.com/office/drawing/2014/main" id="{7EB56D89-4768-4FF3-E753-2732BAE175DC}"/>
              </a:ext>
            </a:extLst>
          </p:cNvPr>
          <p:cNvSpPr/>
          <p:nvPr/>
        </p:nvSpPr>
        <p:spPr>
          <a:xfrm>
            <a:off x="3362960" y="1707438"/>
            <a:ext cx="95250" cy="108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80" name="Immagine 2079">
            <a:extLst>
              <a:ext uri="{FF2B5EF4-FFF2-40B4-BE49-F238E27FC236}">
                <a16:creationId xmlns:a16="http://schemas.microsoft.com/office/drawing/2014/main" id="{25EDA0CD-DB95-F949-A7F0-FAF284A9DB26}"/>
              </a:ext>
            </a:extLst>
          </p:cNvPr>
          <p:cNvPicPr>
            <a:picLocks noChangeAspect="1"/>
          </p:cNvPicPr>
          <p:nvPr/>
        </p:nvPicPr>
        <p:blipFill>
          <a:blip r:embed="rId3"/>
          <a:stretch>
            <a:fillRect/>
          </a:stretch>
        </p:blipFill>
        <p:spPr>
          <a:xfrm>
            <a:off x="937606" y="1632338"/>
            <a:ext cx="4539528" cy="2845071"/>
          </a:xfrm>
          <a:prstGeom prst="rect">
            <a:avLst/>
          </a:prstGeom>
          <a:ln>
            <a:solidFill>
              <a:srgbClr val="0C377B"/>
            </a:solidFill>
          </a:ln>
        </p:spPr>
      </p:pic>
      <p:pic>
        <p:nvPicPr>
          <p:cNvPr id="2082" name="Immagine 2081">
            <a:extLst>
              <a:ext uri="{FF2B5EF4-FFF2-40B4-BE49-F238E27FC236}">
                <a16:creationId xmlns:a16="http://schemas.microsoft.com/office/drawing/2014/main" id="{799976E0-B0C7-B04C-9520-5EFA120FA9A6}"/>
              </a:ext>
            </a:extLst>
          </p:cNvPr>
          <p:cNvPicPr>
            <a:picLocks noChangeAspect="1"/>
          </p:cNvPicPr>
          <p:nvPr/>
        </p:nvPicPr>
        <p:blipFill>
          <a:blip r:embed="rId4"/>
          <a:stretch>
            <a:fillRect/>
          </a:stretch>
        </p:blipFill>
        <p:spPr>
          <a:xfrm>
            <a:off x="4580742" y="2208154"/>
            <a:ext cx="5024359" cy="2749009"/>
          </a:xfrm>
          <a:prstGeom prst="rect">
            <a:avLst/>
          </a:prstGeom>
          <a:ln>
            <a:solidFill>
              <a:srgbClr val="0C377B"/>
            </a:solidFill>
          </a:ln>
        </p:spPr>
      </p:pic>
      <p:sp>
        <p:nvSpPr>
          <p:cNvPr id="2083" name="Rettangolo 2082">
            <a:extLst>
              <a:ext uri="{FF2B5EF4-FFF2-40B4-BE49-F238E27FC236}">
                <a16:creationId xmlns:a16="http://schemas.microsoft.com/office/drawing/2014/main" id="{2AB80973-18E1-3E36-05E9-00948EA86A6A}"/>
              </a:ext>
            </a:extLst>
          </p:cNvPr>
          <p:cNvSpPr/>
          <p:nvPr/>
        </p:nvSpPr>
        <p:spPr>
          <a:xfrm>
            <a:off x="947387" y="1948986"/>
            <a:ext cx="738537" cy="2508772"/>
          </a:xfrm>
          <a:prstGeom prst="rect">
            <a:avLst/>
          </a:prstGeom>
          <a:noFill/>
          <a:ln w="19050">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85" name="Connettore 2 2084">
            <a:extLst>
              <a:ext uri="{FF2B5EF4-FFF2-40B4-BE49-F238E27FC236}">
                <a16:creationId xmlns:a16="http://schemas.microsoft.com/office/drawing/2014/main" id="{C93784D0-3B9A-D829-42E9-9290FE14453A}"/>
              </a:ext>
            </a:extLst>
          </p:cNvPr>
          <p:cNvCxnSpPr>
            <a:cxnSpLocks/>
          </p:cNvCxnSpPr>
          <p:nvPr/>
        </p:nvCxnSpPr>
        <p:spPr>
          <a:xfrm flipH="1">
            <a:off x="1129116" y="1507546"/>
            <a:ext cx="3716548" cy="260178"/>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086" name="Rettangolo 2085">
            <a:extLst>
              <a:ext uri="{FF2B5EF4-FFF2-40B4-BE49-F238E27FC236}">
                <a16:creationId xmlns:a16="http://schemas.microsoft.com/office/drawing/2014/main" id="{D3CA8846-A557-489C-1B80-86C545C35E56}"/>
              </a:ext>
            </a:extLst>
          </p:cNvPr>
          <p:cNvSpPr/>
          <p:nvPr/>
        </p:nvSpPr>
        <p:spPr>
          <a:xfrm>
            <a:off x="4622330" y="2502912"/>
            <a:ext cx="106661" cy="2396085"/>
          </a:xfrm>
          <a:prstGeom prst="rect">
            <a:avLst/>
          </a:prstGeom>
          <a:noFill/>
          <a:ln w="19050">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87" name="Rettangolo con angoli arrotondati 2086">
            <a:extLst>
              <a:ext uri="{FF2B5EF4-FFF2-40B4-BE49-F238E27FC236}">
                <a16:creationId xmlns:a16="http://schemas.microsoft.com/office/drawing/2014/main" id="{6152E023-CD5F-8738-39E3-4B12409FE023}"/>
              </a:ext>
            </a:extLst>
          </p:cNvPr>
          <p:cNvSpPr/>
          <p:nvPr/>
        </p:nvSpPr>
        <p:spPr>
          <a:xfrm>
            <a:off x="985736" y="1716508"/>
            <a:ext cx="95250" cy="108661"/>
          </a:xfrm>
          <a:prstGeom prst="round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89" name="Freccia a sinistra 2088">
            <a:extLst>
              <a:ext uri="{FF2B5EF4-FFF2-40B4-BE49-F238E27FC236}">
                <a16:creationId xmlns:a16="http://schemas.microsoft.com/office/drawing/2014/main" id="{DE00E839-505F-C510-C102-9E97A5D9AC74}"/>
              </a:ext>
            </a:extLst>
          </p:cNvPr>
          <p:cNvSpPr/>
          <p:nvPr/>
        </p:nvSpPr>
        <p:spPr>
          <a:xfrm>
            <a:off x="4728991" y="4457757"/>
            <a:ext cx="748143" cy="361457"/>
          </a:xfrm>
          <a:prstGeom prst="leftArrow">
            <a:avLst/>
          </a:prstGeom>
          <a:solidFill>
            <a:schemeClr val="accent5">
              <a:lumMod val="40000"/>
              <a:lumOff val="60000"/>
            </a:schemeClr>
          </a:solidFill>
          <a:ln w="19050">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2104" name="Immagine 2103">
            <a:extLst>
              <a:ext uri="{FF2B5EF4-FFF2-40B4-BE49-F238E27FC236}">
                <a16:creationId xmlns:a16="http://schemas.microsoft.com/office/drawing/2014/main" id="{0D1B9C21-CFFB-9ADE-57E1-7F7B57748F44}"/>
              </a:ext>
            </a:extLst>
          </p:cNvPr>
          <p:cNvPicPr>
            <a:picLocks noChangeAspect="1"/>
          </p:cNvPicPr>
          <p:nvPr/>
        </p:nvPicPr>
        <p:blipFill>
          <a:blip r:embed="rId5"/>
          <a:stretch>
            <a:fillRect/>
          </a:stretch>
        </p:blipFill>
        <p:spPr>
          <a:xfrm>
            <a:off x="1339808" y="4819214"/>
            <a:ext cx="2678457" cy="2211955"/>
          </a:xfrm>
          <a:prstGeom prst="rect">
            <a:avLst/>
          </a:prstGeom>
          <a:ln>
            <a:solidFill>
              <a:srgbClr val="0C377B"/>
            </a:solidFill>
          </a:ln>
        </p:spPr>
      </p:pic>
      <p:sp>
        <p:nvSpPr>
          <p:cNvPr id="2105" name="Ovale 2104">
            <a:extLst>
              <a:ext uri="{FF2B5EF4-FFF2-40B4-BE49-F238E27FC236}">
                <a16:creationId xmlns:a16="http://schemas.microsoft.com/office/drawing/2014/main" id="{1B1BF982-CDF6-01F5-BBE9-0876150F779F}"/>
              </a:ext>
            </a:extLst>
          </p:cNvPr>
          <p:cNvSpPr/>
          <p:nvPr/>
        </p:nvSpPr>
        <p:spPr>
          <a:xfrm>
            <a:off x="2619165" y="6391835"/>
            <a:ext cx="115070" cy="394447"/>
          </a:xfrm>
          <a:prstGeom prst="ellipse">
            <a:avLst/>
          </a:prstGeom>
          <a:noFill/>
          <a:ln w="190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07" name="Connettore 2 2106">
            <a:extLst>
              <a:ext uri="{FF2B5EF4-FFF2-40B4-BE49-F238E27FC236}">
                <a16:creationId xmlns:a16="http://schemas.microsoft.com/office/drawing/2014/main" id="{13E21A7A-C2CD-F393-4F09-8563D550B665}"/>
              </a:ext>
            </a:extLst>
          </p:cNvPr>
          <p:cNvCxnSpPr>
            <a:cxnSpLocks/>
          </p:cNvCxnSpPr>
          <p:nvPr/>
        </p:nvCxnSpPr>
        <p:spPr>
          <a:xfrm flipH="1">
            <a:off x="2734235" y="5542844"/>
            <a:ext cx="3587543" cy="1005874"/>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113" name="Rettangolo con angoli arrotondati 2112">
            <a:extLst>
              <a:ext uri="{FF2B5EF4-FFF2-40B4-BE49-F238E27FC236}">
                <a16:creationId xmlns:a16="http://schemas.microsoft.com/office/drawing/2014/main" id="{38AED39E-A4E9-2F9B-02F3-36C82B55C0A3}"/>
              </a:ext>
            </a:extLst>
          </p:cNvPr>
          <p:cNvSpPr/>
          <p:nvPr/>
        </p:nvSpPr>
        <p:spPr>
          <a:xfrm>
            <a:off x="4615527" y="2288106"/>
            <a:ext cx="106661" cy="106145"/>
          </a:xfrm>
          <a:prstGeom prst="round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14" name="Connettore 2 2113">
            <a:extLst>
              <a:ext uri="{FF2B5EF4-FFF2-40B4-BE49-F238E27FC236}">
                <a16:creationId xmlns:a16="http://schemas.microsoft.com/office/drawing/2014/main" id="{0B83C70E-DEE5-C123-821A-FF7BC5160972}"/>
              </a:ext>
            </a:extLst>
          </p:cNvPr>
          <p:cNvCxnSpPr>
            <a:cxnSpLocks/>
            <a:endCxn id="2113" idx="0"/>
          </p:cNvCxnSpPr>
          <p:nvPr/>
        </p:nvCxnSpPr>
        <p:spPr>
          <a:xfrm flipH="1">
            <a:off x="4668858" y="1465149"/>
            <a:ext cx="186335" cy="822957"/>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a16="http://schemas.microsoft.com/office/drawing/2014/main" id="{CCDEE0D2-78DE-B11E-75B1-001D96B89AC1}"/>
              </a:ext>
            </a:extLst>
          </p:cNvPr>
          <p:cNvPicPr>
            <a:picLocks noChangeAspect="1"/>
          </p:cNvPicPr>
          <p:nvPr/>
        </p:nvPicPr>
        <p:blipFill>
          <a:blip r:embed="rId6"/>
          <a:stretch>
            <a:fillRect/>
          </a:stretch>
        </p:blipFill>
        <p:spPr>
          <a:xfrm>
            <a:off x="7736094" y="95251"/>
            <a:ext cx="2827132" cy="733424"/>
          </a:xfrm>
          <a:prstGeom prst="rect">
            <a:avLst/>
          </a:prstGeom>
        </p:spPr>
      </p:pic>
    </p:spTree>
    <p:extLst>
      <p:ext uri="{BB962C8B-B14F-4D97-AF65-F5344CB8AC3E}">
        <p14:creationId xmlns:p14="http://schemas.microsoft.com/office/powerpoint/2010/main" val="406936893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F438-41C0-12BC-80E0-6A6B4AF24CE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61D1BEC-CF22-B606-E236-FC00CBBC34ED}"/>
              </a:ext>
            </a:extLst>
          </p:cNvPr>
          <p:cNvSpPr>
            <a:spLocks noChangeArrowheads="1"/>
          </p:cNvSpPr>
          <p:nvPr/>
        </p:nvSpPr>
        <p:spPr bwMode="auto">
          <a:xfrm>
            <a:off x="-214488" y="704022"/>
            <a:ext cx="9489270" cy="7439056"/>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b="1" dirty="0">
                <a:solidFill>
                  <a:srgbClr val="005294"/>
                </a:solidFill>
                <a:cs typeface="Calibri"/>
              </a:rPr>
              <a:t>Il</a:t>
            </a:r>
            <a:r>
              <a:rPr lang="it-IT" sz="1800" dirty="0">
                <a:solidFill>
                  <a:srgbClr val="005294"/>
                </a:solidFill>
                <a:cs typeface="Calibri"/>
              </a:rPr>
              <a:t> </a:t>
            </a:r>
            <a:r>
              <a:rPr lang="it-IT" sz="1800" b="1" dirty="0">
                <a:solidFill>
                  <a:srgbClr val="005294"/>
                </a:solidFill>
                <a:cs typeface="Calibri"/>
              </a:rPr>
              <a:t>percorso per la scelta della funzionalità </a:t>
            </a:r>
            <a:r>
              <a:rPr lang="it-IT" sz="1800" dirty="0">
                <a:solidFill>
                  <a:srgbClr val="005294"/>
                </a:solidFill>
                <a:cs typeface="Calibri"/>
              </a:rPr>
              <a:t>apre in orizzontale le schede con le  voci del menu. Questo permette di contestualizzare meglio l’ambito della funzione scelta ed  avere, al tempo stesso, riferimenti utili anche sulle funzioni alternative di una stessa scheda</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a:t>
            </a:r>
          </a:p>
          <a:p>
            <a:pPr>
              <a:lnSpc>
                <a:spcPct val="115000"/>
              </a:lnSpc>
              <a:spcAft>
                <a:spcPts val="800"/>
              </a:spcAft>
            </a:pPr>
            <a:r>
              <a:rPr lang="it-IT" sz="1800" dirty="0">
                <a:solidFill>
                  <a:srgbClr val="005294"/>
                </a:solidFill>
                <a:cs typeface="Calibri"/>
              </a:rPr>
              <a:t>	</a:t>
            </a:r>
          </a:p>
          <a:p>
            <a:pPr>
              <a:lnSpc>
                <a:spcPct val="115000"/>
              </a:lnSpc>
              <a:spcAft>
                <a:spcPts val="800"/>
              </a:spcAft>
            </a:pPr>
            <a:r>
              <a:rPr lang="it-IT" sz="1800" dirty="0">
                <a:solidFill>
                  <a:srgbClr val="005294"/>
                </a:solidFill>
                <a:cs typeface="Calibri"/>
              </a:rPr>
              <a:t>	La </a:t>
            </a:r>
            <a:r>
              <a:rPr lang="it-IT" sz="1800" b="1" dirty="0">
                <a:solidFill>
                  <a:srgbClr val="005294"/>
                </a:solidFill>
                <a:cs typeface="Calibri"/>
              </a:rPr>
              <a:t>versione precedente </a:t>
            </a:r>
            <a:r>
              <a:rPr lang="it-IT" sz="1800" dirty="0">
                <a:solidFill>
                  <a:srgbClr val="005294"/>
                </a:solidFill>
                <a:cs typeface="Calibri"/>
              </a:rPr>
              <a:t>proponeva una visione                                                                                             	“a cascata”, a seguito dell’espansione ad albero                                                                                    	della spalla sinistra   </a:t>
            </a: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FF5A5821-D610-F843-762D-5BB7D9B670FC}"/>
              </a:ext>
            </a:extLst>
          </p:cNvPr>
          <p:cNvSpPr txBox="1"/>
          <p:nvPr/>
        </p:nvSpPr>
        <p:spPr>
          <a:xfrm rot="16200000" flipV="1">
            <a:off x="3389173" y="-3028683"/>
            <a:ext cx="592546" cy="6649907"/>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2.</a:t>
            </a:r>
            <a:r>
              <a:rPr lang="it-IT" sz="2400" b="1" dirty="0">
                <a:solidFill>
                  <a:srgbClr val="005294"/>
                </a:solidFill>
              </a:rPr>
              <a:t> </a:t>
            </a:r>
            <a:r>
              <a:rPr lang="it-IT" sz="2400" dirty="0">
                <a:solidFill>
                  <a:srgbClr val="005294"/>
                </a:solidFill>
                <a:cs typeface="Calibri"/>
              </a:rPr>
              <a:t>Cambiamenti menu</a:t>
            </a:r>
          </a:p>
        </p:txBody>
      </p:sp>
      <p:sp>
        <p:nvSpPr>
          <p:cNvPr id="2055" name="Ovale 2054">
            <a:extLst>
              <a:ext uri="{FF2B5EF4-FFF2-40B4-BE49-F238E27FC236}">
                <a16:creationId xmlns:a16="http://schemas.microsoft.com/office/drawing/2014/main" id="{D2CDFE84-2DD5-F6E0-B75C-C0E7ED21672A}"/>
              </a:ext>
            </a:extLst>
          </p:cNvPr>
          <p:cNvSpPr/>
          <p:nvPr/>
        </p:nvSpPr>
        <p:spPr>
          <a:xfrm>
            <a:off x="3362960" y="1707438"/>
            <a:ext cx="95250" cy="108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7FAD632F-322A-2042-07E3-6D2127120EF6}"/>
              </a:ext>
            </a:extLst>
          </p:cNvPr>
          <p:cNvPicPr>
            <a:picLocks noChangeAspect="1"/>
          </p:cNvPicPr>
          <p:nvPr/>
        </p:nvPicPr>
        <p:blipFill>
          <a:blip r:embed="rId3"/>
          <a:stretch>
            <a:fillRect/>
          </a:stretch>
        </p:blipFill>
        <p:spPr>
          <a:xfrm>
            <a:off x="147884" y="1631072"/>
            <a:ext cx="9188397" cy="4431061"/>
          </a:xfrm>
          <a:prstGeom prst="rect">
            <a:avLst/>
          </a:prstGeom>
          <a:ln>
            <a:solidFill>
              <a:srgbClr val="0C377B"/>
            </a:solidFill>
          </a:ln>
        </p:spPr>
      </p:pic>
      <p:cxnSp>
        <p:nvCxnSpPr>
          <p:cNvPr id="7" name="Connettore a gomito 6">
            <a:extLst>
              <a:ext uri="{FF2B5EF4-FFF2-40B4-BE49-F238E27FC236}">
                <a16:creationId xmlns:a16="http://schemas.microsoft.com/office/drawing/2014/main" id="{ED7A7D4B-1EF3-4EC5-02EE-7B0C087C7CFD}"/>
              </a:ext>
            </a:extLst>
          </p:cNvPr>
          <p:cNvCxnSpPr>
            <a:cxnSpLocks/>
          </p:cNvCxnSpPr>
          <p:nvPr/>
        </p:nvCxnSpPr>
        <p:spPr>
          <a:xfrm rot="5400000" flipH="1" flipV="1">
            <a:off x="228660" y="3272253"/>
            <a:ext cx="1920985" cy="207457"/>
          </a:xfrm>
          <a:prstGeom prst="bentConnector3">
            <a:avLst>
              <a:gd name="adj1" fmla="val 100486"/>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3" name="Connettore a gomito 2062">
            <a:extLst>
              <a:ext uri="{FF2B5EF4-FFF2-40B4-BE49-F238E27FC236}">
                <a16:creationId xmlns:a16="http://schemas.microsoft.com/office/drawing/2014/main" id="{43072345-6B6D-7B8C-B80E-D9256AAD6E85}"/>
              </a:ext>
            </a:extLst>
          </p:cNvPr>
          <p:cNvCxnSpPr>
            <a:cxnSpLocks/>
          </p:cNvCxnSpPr>
          <p:nvPr/>
        </p:nvCxnSpPr>
        <p:spPr>
          <a:xfrm>
            <a:off x="2461942" y="2415489"/>
            <a:ext cx="487680" cy="843280"/>
          </a:xfrm>
          <a:prstGeom prst="bentConnector3">
            <a:avLst>
              <a:gd name="adj1" fmla="val 48387"/>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6" name="Connettore a gomito 2065">
            <a:extLst>
              <a:ext uri="{FF2B5EF4-FFF2-40B4-BE49-F238E27FC236}">
                <a16:creationId xmlns:a16="http://schemas.microsoft.com/office/drawing/2014/main" id="{D143D607-E12E-51C5-A729-99BF7E1FC069}"/>
              </a:ext>
            </a:extLst>
          </p:cNvPr>
          <p:cNvCxnSpPr>
            <a:cxnSpLocks/>
          </p:cNvCxnSpPr>
          <p:nvPr/>
        </p:nvCxnSpPr>
        <p:spPr>
          <a:xfrm rot="5400000" flipH="1" flipV="1">
            <a:off x="3833631" y="2603528"/>
            <a:ext cx="1014333" cy="296151"/>
          </a:xfrm>
          <a:prstGeom prst="bentConnector3">
            <a:avLst>
              <a:gd name="adj1" fmla="val 99855"/>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068" name="Immagine 2067">
            <a:extLst>
              <a:ext uri="{FF2B5EF4-FFF2-40B4-BE49-F238E27FC236}">
                <a16:creationId xmlns:a16="http://schemas.microsoft.com/office/drawing/2014/main" id="{0F4416AD-148A-C5D6-00E2-B62EC0FDE94F}"/>
              </a:ext>
            </a:extLst>
          </p:cNvPr>
          <p:cNvPicPr>
            <a:picLocks noChangeAspect="1"/>
          </p:cNvPicPr>
          <p:nvPr/>
        </p:nvPicPr>
        <p:blipFill>
          <a:blip r:embed="rId4"/>
          <a:stretch>
            <a:fillRect/>
          </a:stretch>
        </p:blipFill>
        <p:spPr>
          <a:xfrm>
            <a:off x="4882964" y="5069139"/>
            <a:ext cx="4019951" cy="2208943"/>
          </a:xfrm>
          <a:prstGeom prst="rect">
            <a:avLst/>
          </a:prstGeom>
          <a:ln>
            <a:solidFill>
              <a:srgbClr val="0C377B"/>
            </a:solidFill>
          </a:ln>
        </p:spPr>
      </p:pic>
      <p:sp>
        <p:nvSpPr>
          <p:cNvPr id="2069" name="Rettangolo 2068">
            <a:extLst>
              <a:ext uri="{FF2B5EF4-FFF2-40B4-BE49-F238E27FC236}">
                <a16:creationId xmlns:a16="http://schemas.microsoft.com/office/drawing/2014/main" id="{693A1E37-7CEA-3F38-B8C2-8BB5A145E18D}"/>
              </a:ext>
            </a:extLst>
          </p:cNvPr>
          <p:cNvSpPr/>
          <p:nvPr/>
        </p:nvSpPr>
        <p:spPr>
          <a:xfrm>
            <a:off x="4937760" y="5433066"/>
            <a:ext cx="1955179" cy="1222567"/>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FA78BC59-A7ED-CACA-E0F3-7614F508711F}"/>
              </a:ext>
            </a:extLst>
          </p:cNvPr>
          <p:cNvPicPr>
            <a:picLocks noChangeAspect="1"/>
          </p:cNvPicPr>
          <p:nvPr/>
        </p:nvPicPr>
        <p:blipFill>
          <a:blip r:embed="rId5"/>
          <a:stretch>
            <a:fillRect/>
          </a:stretch>
        </p:blipFill>
        <p:spPr>
          <a:xfrm>
            <a:off x="7736094" y="95251"/>
            <a:ext cx="2827132" cy="733424"/>
          </a:xfrm>
          <a:prstGeom prst="rect">
            <a:avLst/>
          </a:prstGeom>
        </p:spPr>
      </p:pic>
    </p:spTree>
    <p:extLst>
      <p:ext uri="{BB962C8B-B14F-4D97-AF65-F5344CB8AC3E}">
        <p14:creationId xmlns:p14="http://schemas.microsoft.com/office/powerpoint/2010/main" val="375264976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6E85-FD9C-3ACF-CF82-F869A77A284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85B82FB-DDDE-48A0-A5F6-A34D73D11269}"/>
              </a:ext>
            </a:extLst>
          </p:cNvPr>
          <p:cNvSpPr>
            <a:spLocks noChangeArrowheads="1"/>
          </p:cNvSpPr>
          <p:nvPr/>
        </p:nvSpPr>
        <p:spPr bwMode="auto">
          <a:xfrm>
            <a:off x="-115758" y="704022"/>
            <a:ext cx="9390539" cy="5959677"/>
          </a:xfrm>
          <a:prstGeom prst="rect">
            <a:avLst/>
          </a:prstGeom>
          <a:noFill/>
          <a:ln>
            <a:noFill/>
          </a:ln>
          <a:effectLst/>
        </p:spPr>
        <p:txBody>
          <a:bodyPr wrap="square" lIns="99250" tIns="51610" rIns="99250" bIns="51610">
            <a:spAutoFit/>
          </a:bodyPr>
          <a:lstStyle/>
          <a:p>
            <a:pPr lvl="1">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Una volta scelta la voce di funzione (es. </a:t>
            </a:r>
            <a:r>
              <a:rPr lang="it-IT" sz="1800" i="1" dirty="0">
                <a:solidFill>
                  <a:srgbClr val="005294"/>
                </a:solidFill>
                <a:cs typeface="Calibri"/>
              </a:rPr>
              <a:t>Gestisci registro Antincendio</a:t>
            </a:r>
            <a:r>
              <a:rPr lang="it-IT" sz="1800" dirty="0">
                <a:solidFill>
                  <a:srgbClr val="005294"/>
                </a:solidFill>
                <a:cs typeface="Calibri"/>
              </a:rPr>
              <a:t>), per                      rivedere il percorso scelto, basta effettuare un </a:t>
            </a:r>
            <a:r>
              <a:rPr lang="it-IT" sz="1800" u="sng" dirty="0">
                <a:solidFill>
                  <a:srgbClr val="005294"/>
                </a:solidFill>
                <a:cs typeface="Calibri"/>
              </a:rPr>
              <a:t>click sulla voce di menu di partenza </a:t>
            </a: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dirty="0">
              <a:solidFill>
                <a:srgbClr val="005294"/>
              </a:solidFill>
              <a:cs typeface="Calibri"/>
            </a:endParaRPr>
          </a:p>
          <a:p>
            <a:pPr marL="954954" lvl="1" indent="-457200">
              <a:spcBef>
                <a:spcPts val="1930"/>
              </a:spcBef>
              <a:buFont typeface="Arial" panose="020B0604020202020204" pitchFamily="34" charset="0"/>
              <a:buChar char="•"/>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2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endParaRPr lang="it-IT" sz="1800" dirty="0">
              <a:solidFill>
                <a:srgbClr val="005294"/>
              </a:solidFill>
              <a:cs typeface="Calibri"/>
            </a:endParaRP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Una volta scelta la funzione</a:t>
            </a:r>
          </a:p>
          <a:p>
            <a:pPr>
              <a:spcBef>
                <a:spcPts val="1930"/>
              </a:spcBef>
              <a:tabLst>
                <a:tab pos="0" algn="l"/>
                <a:tab pos="493696" algn="l"/>
                <a:tab pos="989143" algn="l"/>
                <a:tab pos="1484589" algn="l"/>
                <a:tab pos="1980037" algn="l"/>
                <a:tab pos="2475483" algn="l"/>
                <a:tab pos="2970930" algn="l"/>
                <a:tab pos="3466376" algn="l"/>
                <a:tab pos="3961823" algn="l"/>
                <a:tab pos="4457269" algn="l"/>
                <a:tab pos="4952717" algn="l"/>
                <a:tab pos="5448163" algn="l"/>
                <a:tab pos="5943610" algn="l"/>
                <a:tab pos="6439056" algn="l"/>
                <a:tab pos="6934503" algn="l"/>
                <a:tab pos="7429950" algn="l"/>
                <a:tab pos="7925397" algn="l"/>
                <a:tab pos="8420843" algn="l"/>
                <a:tab pos="8916290" algn="l"/>
                <a:tab pos="9411736" algn="l"/>
                <a:tab pos="9907184" algn="l"/>
              </a:tabLst>
              <a:defRPr/>
            </a:pPr>
            <a:r>
              <a:rPr lang="it-IT" sz="1800" dirty="0">
                <a:solidFill>
                  <a:srgbClr val="005294"/>
                </a:solidFill>
                <a:cs typeface="Calibri"/>
              </a:rPr>
              <a:t>		La nuova versione, all’interno di una funzionalità, </a:t>
            </a:r>
            <a:r>
              <a:rPr lang="it-IT" sz="1800" u="sng" dirty="0">
                <a:solidFill>
                  <a:srgbClr val="005294"/>
                </a:solidFill>
                <a:cs typeface="Calibri"/>
              </a:rPr>
              <a:t>evidenzia in giallo </a:t>
            </a:r>
            <a:r>
              <a:rPr lang="it-IT" sz="1800" dirty="0">
                <a:solidFill>
                  <a:srgbClr val="005294"/>
                </a:solidFill>
                <a:cs typeface="Calibri"/>
              </a:rPr>
              <a:t>le parti selezionate che    		mi hanno portato ai dati finali richiesti </a:t>
            </a:r>
            <a:r>
              <a:rPr lang="it-IT" sz="2800" dirty="0">
                <a:solidFill>
                  <a:srgbClr val="005294"/>
                </a:solidFill>
                <a:cs typeface="Calibri"/>
              </a:rPr>
              <a:t>  </a:t>
            </a:r>
            <a:endParaRPr lang="it-IT" sz="2800" b="1" dirty="0">
              <a:solidFill>
                <a:srgbClr val="005294"/>
              </a:solidFill>
              <a:cs typeface="Calibri"/>
            </a:endParaRPr>
          </a:p>
        </p:txBody>
      </p:sp>
      <p:sp>
        <p:nvSpPr>
          <p:cNvPr id="5" name="CasellaDiTesto 4">
            <a:extLst>
              <a:ext uri="{FF2B5EF4-FFF2-40B4-BE49-F238E27FC236}">
                <a16:creationId xmlns:a16="http://schemas.microsoft.com/office/drawing/2014/main" id="{745E0AEC-F405-7427-73D8-D9814DAD619B}"/>
              </a:ext>
            </a:extLst>
          </p:cNvPr>
          <p:cNvSpPr txBox="1"/>
          <p:nvPr/>
        </p:nvSpPr>
        <p:spPr>
          <a:xfrm rot="16200000" flipV="1">
            <a:off x="3389173" y="-3028683"/>
            <a:ext cx="592546" cy="6649907"/>
          </a:xfrm>
          <a:prstGeom prst="rect">
            <a:avLst/>
          </a:prstGeom>
          <a:noFill/>
          <a:ln w="57150" cap="rnd" cmpd="sng">
            <a:noFill/>
            <a:round/>
          </a:ln>
          <a:effectLst/>
        </p:spPr>
        <p:txBody>
          <a:bodyPr vert="vert270" wrap="square" lIns="216000" tIns="108000" rIns="216000" bIns="140400" rtlCol="0" anchor="ctr" anchorCtr="0">
            <a:noAutofit/>
          </a:bodyPr>
          <a:lstStyle/>
          <a:p>
            <a:r>
              <a:rPr lang="it-IT" sz="2400" b="1" dirty="0">
                <a:solidFill>
                  <a:srgbClr val="005294"/>
                </a:solidFill>
              </a:rPr>
              <a:t>FactotuM 2024 </a:t>
            </a:r>
            <a:r>
              <a:rPr lang="it-IT" sz="2400" dirty="0">
                <a:solidFill>
                  <a:srgbClr val="005294"/>
                </a:solidFill>
              </a:rPr>
              <a:t>– 2.</a:t>
            </a:r>
            <a:r>
              <a:rPr lang="it-IT" sz="2400" b="1" dirty="0">
                <a:solidFill>
                  <a:srgbClr val="005294"/>
                </a:solidFill>
              </a:rPr>
              <a:t> </a:t>
            </a:r>
            <a:r>
              <a:rPr lang="it-IT" sz="2400" dirty="0">
                <a:solidFill>
                  <a:srgbClr val="005294"/>
                </a:solidFill>
                <a:cs typeface="Calibri"/>
              </a:rPr>
              <a:t>Cambiamenti menu</a:t>
            </a:r>
          </a:p>
        </p:txBody>
      </p:sp>
      <p:sp>
        <p:nvSpPr>
          <p:cNvPr id="2055" name="Ovale 2054">
            <a:extLst>
              <a:ext uri="{FF2B5EF4-FFF2-40B4-BE49-F238E27FC236}">
                <a16:creationId xmlns:a16="http://schemas.microsoft.com/office/drawing/2014/main" id="{D19AFECE-D4AF-32E3-C745-66FE58ECFC6B}"/>
              </a:ext>
            </a:extLst>
          </p:cNvPr>
          <p:cNvSpPr/>
          <p:nvPr/>
        </p:nvSpPr>
        <p:spPr>
          <a:xfrm>
            <a:off x="3362960" y="1707438"/>
            <a:ext cx="95250" cy="1086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4F0A27C3-6503-FCB0-8DAD-4724987FD09C}"/>
              </a:ext>
            </a:extLst>
          </p:cNvPr>
          <p:cNvPicPr>
            <a:picLocks noChangeAspect="1"/>
          </p:cNvPicPr>
          <p:nvPr/>
        </p:nvPicPr>
        <p:blipFill>
          <a:blip r:embed="rId3"/>
          <a:stretch>
            <a:fillRect/>
          </a:stretch>
        </p:blipFill>
        <p:spPr>
          <a:xfrm>
            <a:off x="7736094" y="95251"/>
            <a:ext cx="2827132" cy="733424"/>
          </a:xfrm>
          <a:prstGeom prst="rect">
            <a:avLst/>
          </a:prstGeom>
        </p:spPr>
      </p:pic>
      <p:pic>
        <p:nvPicPr>
          <p:cNvPr id="6" name="Immagine 5">
            <a:extLst>
              <a:ext uri="{FF2B5EF4-FFF2-40B4-BE49-F238E27FC236}">
                <a16:creationId xmlns:a16="http://schemas.microsoft.com/office/drawing/2014/main" id="{FF1C6AF8-3F00-12CA-216C-6DFA605EFF38}"/>
              </a:ext>
            </a:extLst>
          </p:cNvPr>
          <p:cNvPicPr>
            <a:picLocks noChangeAspect="1"/>
          </p:cNvPicPr>
          <p:nvPr/>
        </p:nvPicPr>
        <p:blipFill>
          <a:blip r:embed="rId4"/>
          <a:stretch>
            <a:fillRect/>
          </a:stretch>
        </p:blipFill>
        <p:spPr>
          <a:xfrm>
            <a:off x="396081" y="1485476"/>
            <a:ext cx="9605169" cy="4307642"/>
          </a:xfrm>
          <a:prstGeom prst="rect">
            <a:avLst/>
          </a:prstGeom>
        </p:spPr>
      </p:pic>
      <p:cxnSp>
        <p:nvCxnSpPr>
          <p:cNvPr id="7" name="Connettore 2 6">
            <a:extLst>
              <a:ext uri="{FF2B5EF4-FFF2-40B4-BE49-F238E27FC236}">
                <a16:creationId xmlns:a16="http://schemas.microsoft.com/office/drawing/2014/main" id="{536D7F8B-D833-D819-FD02-7C5E450B1EB6}"/>
              </a:ext>
            </a:extLst>
          </p:cNvPr>
          <p:cNvCxnSpPr>
            <a:cxnSpLocks/>
          </p:cNvCxnSpPr>
          <p:nvPr/>
        </p:nvCxnSpPr>
        <p:spPr>
          <a:xfrm flipH="1" flipV="1">
            <a:off x="3458210" y="3267055"/>
            <a:ext cx="1843817" cy="2681317"/>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C48F23B4-F23A-62D3-1B5F-222ACBE9B887}"/>
              </a:ext>
            </a:extLst>
          </p:cNvPr>
          <p:cNvCxnSpPr>
            <a:cxnSpLocks/>
          </p:cNvCxnSpPr>
          <p:nvPr/>
        </p:nvCxnSpPr>
        <p:spPr>
          <a:xfrm flipH="1" flipV="1">
            <a:off x="4926805" y="4512015"/>
            <a:ext cx="627328" cy="1436357"/>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ttore 2 10">
            <a:extLst>
              <a:ext uri="{FF2B5EF4-FFF2-40B4-BE49-F238E27FC236}">
                <a16:creationId xmlns:a16="http://schemas.microsoft.com/office/drawing/2014/main" id="{3F616994-C0D3-88C7-01E7-6B1CDA8BAB1D}"/>
              </a:ext>
            </a:extLst>
          </p:cNvPr>
          <p:cNvCxnSpPr>
            <a:cxnSpLocks/>
          </p:cNvCxnSpPr>
          <p:nvPr/>
        </p:nvCxnSpPr>
        <p:spPr>
          <a:xfrm flipH="1">
            <a:off x="1307012" y="1249345"/>
            <a:ext cx="4733570" cy="2983219"/>
          </a:xfrm>
          <a:prstGeom prst="straightConnector1">
            <a:avLst/>
          </a:prstGeom>
          <a:ln w="190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8" name="Rettangolo 17">
            <a:extLst>
              <a:ext uri="{FF2B5EF4-FFF2-40B4-BE49-F238E27FC236}">
                <a16:creationId xmlns:a16="http://schemas.microsoft.com/office/drawing/2014/main" id="{7944A3F4-9E4C-F6DC-A829-DED2FF538435}"/>
              </a:ext>
            </a:extLst>
          </p:cNvPr>
          <p:cNvSpPr/>
          <p:nvPr/>
        </p:nvSpPr>
        <p:spPr>
          <a:xfrm>
            <a:off x="396081" y="1485476"/>
            <a:ext cx="9605169" cy="4307642"/>
          </a:xfrm>
          <a:prstGeom prst="rect">
            <a:avLst/>
          </a:prstGeom>
          <a:noFill/>
          <a:ln w="127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con angoli arrotondati 18">
            <a:extLst>
              <a:ext uri="{FF2B5EF4-FFF2-40B4-BE49-F238E27FC236}">
                <a16:creationId xmlns:a16="http://schemas.microsoft.com/office/drawing/2014/main" id="{74E4B8CC-BC1D-0ED0-8E4E-5669D73CE3A6}"/>
              </a:ext>
            </a:extLst>
          </p:cNvPr>
          <p:cNvSpPr/>
          <p:nvPr/>
        </p:nvSpPr>
        <p:spPr>
          <a:xfrm>
            <a:off x="660400" y="4157133"/>
            <a:ext cx="646612" cy="160867"/>
          </a:xfrm>
          <a:prstGeom prst="round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484000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Impostazioni personalizzate 2">
      <a:dk1>
        <a:sysClr val="windowText" lastClr="000000"/>
      </a:dk1>
      <a:lt1>
        <a:sysClr val="window" lastClr="FFFFFF"/>
      </a:lt1>
      <a:dk2>
        <a:srgbClr val="1F497D"/>
      </a:dk2>
      <a:lt2>
        <a:srgbClr val="EEECE1"/>
      </a:lt2>
      <a:accent1>
        <a:srgbClr val="FEF0F0"/>
      </a:accent1>
      <a:accent2>
        <a:srgbClr val="F9CD7B"/>
      </a:accent2>
      <a:accent3>
        <a:srgbClr val="D13D43"/>
      </a:accent3>
      <a:accent4>
        <a:srgbClr val="FFE31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Impostazioni personalizzate 2">
      <a:dk1>
        <a:sysClr val="windowText" lastClr="000000"/>
      </a:dk1>
      <a:lt1>
        <a:sysClr val="window" lastClr="FFFFFF"/>
      </a:lt1>
      <a:dk2>
        <a:srgbClr val="1F497D"/>
      </a:dk2>
      <a:lt2>
        <a:srgbClr val="EEECE1"/>
      </a:lt2>
      <a:accent1>
        <a:srgbClr val="FEF0F0"/>
      </a:accent1>
      <a:accent2>
        <a:srgbClr val="F9CD7B"/>
      </a:accent2>
      <a:accent3>
        <a:srgbClr val="D13D43"/>
      </a:accent3>
      <a:accent4>
        <a:srgbClr val="FFE31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ruttura personalizzata">
  <a:themeElements>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yout_slides_2020_modello_vuoto" id="{A41A24E7-7F42-C14C-9402-F5DB9AB8DF4D}" vid="{47886701-11B4-0E48-96CF-FF58753FC7FA}"/>
    </a:ext>
  </a:extLst>
</a:theme>
</file>

<file path=ppt/theme/theme4.xml><?xml version="1.0" encoding="utf-8"?>
<a:theme xmlns:a="http://schemas.openxmlformats.org/drawingml/2006/main" name="3_Struttura personalizzata">
  <a:themeElements>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gn="l">
          <a:lnSpc>
            <a:spcPts val="1180"/>
          </a:lnSpc>
          <a:defRPr sz="1000" dirty="0"/>
        </a:defPPr>
      </a:lstStyle>
    </a:tx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2BDC950257B014BAEF2C5D9327682A7" ma:contentTypeVersion="4" ma:contentTypeDescription="Creare un nuovo documento." ma:contentTypeScope="" ma:versionID="a40ca7c978ea927ddb278fc1074b9dff">
  <xsd:schema xmlns:xsd="http://www.w3.org/2001/XMLSchema" xmlns:xs="http://www.w3.org/2001/XMLSchema" xmlns:p="http://schemas.microsoft.com/office/2006/metadata/properties" xmlns:ns2="8d854eae-f399-4856-9879-9623db4f610d" targetNamespace="http://schemas.microsoft.com/office/2006/metadata/properties" ma:root="true" ma:fieldsID="7b542901be92c4ac53283ecee137cca9" ns2:_="">
    <xsd:import namespace="8d854eae-f399-4856-9879-9623db4f61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54eae-f399-4856-9879-9623db4f6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D8F6B-2377-4E0C-BBA0-2C61DDD4975A}">
  <ds:schemaRefs>
    <ds:schemaRef ds:uri="http://schemas.microsoft.com/sharepoint/v3/contenttype/forms"/>
  </ds:schemaRefs>
</ds:datastoreItem>
</file>

<file path=customXml/itemProps2.xml><?xml version="1.0" encoding="utf-8"?>
<ds:datastoreItem xmlns:ds="http://schemas.openxmlformats.org/officeDocument/2006/customXml" ds:itemID="{C42E5AB1-9963-405E-9954-79ECE9EF7B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F6CA36-5494-4801-9ABC-FCE30EE2A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54eae-f399-4856-9879-9623db4f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74168</TotalTime>
  <Words>593</Words>
  <Application>Microsoft Office PowerPoint</Application>
  <PresentationFormat>Personalizzato</PresentationFormat>
  <Paragraphs>110</Paragraphs>
  <Slides>12</Slides>
  <Notes>11</Notes>
  <HiddenSlides>0</HiddenSlides>
  <MMClips>0</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12</vt:i4>
      </vt:variant>
    </vt:vector>
  </HeadingPairs>
  <TitlesOfParts>
    <vt:vector size="20" baseType="lpstr">
      <vt:lpstr>Arial</vt:lpstr>
      <vt:lpstr>Arial Unicode MS</vt:lpstr>
      <vt:lpstr>Calibri</vt:lpstr>
      <vt:lpstr>Wingdings</vt:lpstr>
      <vt:lpstr>Default Theme</vt:lpstr>
      <vt:lpstr>1_Default Theme</vt:lpstr>
      <vt:lpstr>1_Struttura personalizzata</vt:lpstr>
      <vt:lpstr>3_Struttura 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stefano simoni</dc:creator>
  <cp:lastModifiedBy>IRATO Paolo 1033</cp:lastModifiedBy>
  <cp:revision>992</cp:revision>
  <cp:lastPrinted>2020-11-24T15:24:46Z</cp:lastPrinted>
  <dcterms:created xsi:type="dcterms:W3CDTF">2017-01-17T10:37:00Z</dcterms:created>
  <dcterms:modified xsi:type="dcterms:W3CDTF">2025-02-18T09:42:51Z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0x010100C2BDC950257B014BAEF2C5D9327682A7</vt:lpwstr>
  </property>
</Properties>
</file>