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</p:sldIdLst>
  <p:sldSz cx="12193588" cy="685800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magine 33"/>
          <p:cNvPicPr/>
          <p:nvPr/>
        </p:nvPicPr>
        <p:blipFill>
          <a:blip r:embed="rId2"/>
          <a:stretch/>
        </p:blipFill>
        <p:spPr>
          <a:xfrm>
            <a:off x="36036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35" name="Immagine 34"/>
          <p:cNvPicPr/>
          <p:nvPr/>
        </p:nvPicPr>
        <p:blipFill>
          <a:blip r:embed="rId2"/>
          <a:stretch/>
        </p:blipFill>
        <p:spPr>
          <a:xfrm>
            <a:off x="36036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352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it-IT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Fai clic per modificare il formato del testo del titolo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Secondo livello struttura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Terzo livello struttura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Quarto livello struttura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livello struttura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Sesto livello struttura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Immagine 7"/>
          <p:cNvPicPr/>
          <p:nvPr/>
        </p:nvPicPr>
        <p:blipFill>
          <a:blip r:embed="rId2"/>
          <a:stretch/>
        </p:blipFill>
        <p:spPr>
          <a:xfrm>
            <a:off x="0" y="887040"/>
            <a:ext cx="12183120" cy="6187320"/>
          </a:xfrm>
          <a:prstGeom prst="rect">
            <a:avLst/>
          </a:prstGeom>
          <a:ln>
            <a:noFill/>
          </a:ln>
        </p:spPr>
      </p:pic>
      <p:sp>
        <p:nvSpPr>
          <p:cNvPr id="73" name="CustomShape 1"/>
          <p:cNvSpPr/>
          <p:nvPr/>
        </p:nvSpPr>
        <p:spPr>
          <a:xfrm>
            <a:off x="614160" y="3222360"/>
            <a:ext cx="10954800" cy="164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endParaRPr lang="it-I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it-IT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Settore Standard formativi e Orientamento permanente</a:t>
            </a:r>
            <a:endParaRPr lang="it-I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CustomShape 2"/>
          <p:cNvSpPr/>
          <p:nvPr/>
        </p:nvSpPr>
        <p:spPr>
          <a:xfrm>
            <a:off x="432000" y="720000"/>
            <a:ext cx="10581480" cy="230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40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 </a:t>
            </a: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it-IT" sz="36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Indicazioni Operative per incarico commissari</a:t>
            </a:r>
            <a:endParaRPr lang="it-IT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5" name="Immagine 39"/>
          <p:cNvPicPr/>
          <p:nvPr/>
        </p:nvPicPr>
        <p:blipFill>
          <a:blip r:embed="rId3"/>
          <a:stretch/>
        </p:blipFill>
        <p:spPr>
          <a:xfrm>
            <a:off x="1845720" y="6136560"/>
            <a:ext cx="8488440" cy="753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0" y="7920"/>
            <a:ext cx="12054600" cy="85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90000"/>
              </a:lnSpc>
            </a:pPr>
            <a:r>
              <a:rPr lang="it-IT" sz="6000" b="0" strike="noStrike" spc="-1">
                <a:solidFill>
                  <a:srgbClr val="374091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 </a:t>
            </a:r>
            <a:r>
              <a:rPr lang="it-IT" sz="2800" b="0" strike="noStrike" spc="-1">
                <a:solidFill>
                  <a:srgbClr val="C9211E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Processo di individuazione dell’incarico</a:t>
            </a:r>
            <a:endParaRPr lang="it-I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0" y="720000"/>
            <a:ext cx="12183480" cy="360"/>
          </a:xfrm>
          <a:prstGeom prst="rect">
            <a:avLst/>
          </a:prstGeom>
          <a:solidFill>
            <a:srgbClr val="729FCF"/>
          </a:solidFill>
          <a:ln>
            <a:solidFill>
              <a:srgbClr val="B1163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7" name="Immagine 46"/>
          <p:cNvPicPr/>
          <p:nvPr/>
        </p:nvPicPr>
        <p:blipFill>
          <a:blip r:embed="rId2"/>
          <a:stretch/>
        </p:blipFill>
        <p:spPr>
          <a:xfrm>
            <a:off x="6840360" y="6100560"/>
            <a:ext cx="5041800" cy="444240"/>
          </a:xfrm>
          <a:prstGeom prst="rect">
            <a:avLst/>
          </a:prstGeom>
          <a:ln>
            <a:noFill/>
          </a:ln>
        </p:spPr>
      </p:pic>
      <p:pic>
        <p:nvPicPr>
          <p:cNvPr id="158" name="Immagine 9"/>
          <p:cNvPicPr/>
          <p:nvPr/>
        </p:nvPicPr>
        <p:blipFill>
          <a:blip r:embed="rId3"/>
          <a:stretch/>
        </p:blipFill>
        <p:spPr>
          <a:xfrm>
            <a:off x="136800" y="284400"/>
            <a:ext cx="4631760" cy="6563520"/>
          </a:xfrm>
          <a:prstGeom prst="rect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</p:pic>
      <p:sp>
        <p:nvSpPr>
          <p:cNvPr id="159" name="CustomShape 3"/>
          <p:cNvSpPr/>
          <p:nvPr/>
        </p:nvSpPr>
        <p:spPr>
          <a:xfrm>
            <a:off x="5241600" y="1635840"/>
            <a:ext cx="6134400" cy="2886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it-IT" sz="2600" b="1" strike="noStrike" spc="-1">
                <a:solidFill>
                  <a:srgbClr val="374091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Il sistema segue un preciso processo per l’individuazione del Presidente e dell’Esperto del mondo del lavoro.</a:t>
            </a:r>
            <a:endParaRPr lang="it-I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64440" y="0"/>
            <a:ext cx="12054600" cy="85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90000"/>
              </a:lnSpc>
            </a:pPr>
            <a:r>
              <a:rPr lang="it-IT" sz="6000" b="0" strike="noStrike" spc="-1">
                <a:solidFill>
                  <a:srgbClr val="374091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 </a:t>
            </a:r>
            <a:r>
              <a:rPr lang="it-IT" sz="2800" b="0" strike="noStrike" spc="-1">
                <a:solidFill>
                  <a:srgbClr val="C9211E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Processo di individuazione dell’incarico</a:t>
            </a:r>
            <a:endParaRPr lang="it-I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0" y="720000"/>
            <a:ext cx="12183480" cy="360"/>
          </a:xfrm>
          <a:prstGeom prst="rect">
            <a:avLst/>
          </a:prstGeom>
          <a:solidFill>
            <a:srgbClr val="729FCF"/>
          </a:solidFill>
          <a:ln>
            <a:solidFill>
              <a:srgbClr val="B1163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62" name="Immagine 46"/>
          <p:cNvPicPr/>
          <p:nvPr/>
        </p:nvPicPr>
        <p:blipFill>
          <a:blip r:embed="rId2"/>
          <a:stretch/>
        </p:blipFill>
        <p:spPr>
          <a:xfrm>
            <a:off x="6840360" y="6100560"/>
            <a:ext cx="5041800" cy="444240"/>
          </a:xfrm>
          <a:prstGeom prst="rect">
            <a:avLst/>
          </a:prstGeom>
          <a:ln>
            <a:noFill/>
          </a:ln>
        </p:spPr>
      </p:pic>
      <p:pic>
        <p:nvPicPr>
          <p:cNvPr id="163" name="Immagine 9"/>
          <p:cNvPicPr/>
          <p:nvPr/>
        </p:nvPicPr>
        <p:blipFill>
          <a:blip r:embed="rId3"/>
          <a:stretch/>
        </p:blipFill>
        <p:spPr>
          <a:xfrm>
            <a:off x="136800" y="284400"/>
            <a:ext cx="4631760" cy="6563520"/>
          </a:xfrm>
          <a:prstGeom prst="rect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</p:pic>
      <p:pic>
        <p:nvPicPr>
          <p:cNvPr id="164" name="Immagine 2"/>
          <p:cNvPicPr/>
          <p:nvPr/>
        </p:nvPicPr>
        <p:blipFill>
          <a:blip r:embed="rId4"/>
          <a:stretch/>
        </p:blipFill>
        <p:spPr>
          <a:xfrm>
            <a:off x="5110920" y="869040"/>
            <a:ext cx="7008120" cy="485748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165" name="Elemento grafico 13"/>
          <p:cNvPicPr/>
          <p:nvPr/>
        </p:nvPicPr>
        <p:blipFill>
          <a:blip r:embed="rId5"/>
          <a:stretch/>
        </p:blipFill>
        <p:spPr>
          <a:xfrm>
            <a:off x="4654440" y="774180"/>
            <a:ext cx="912960" cy="912240"/>
          </a:xfrm>
          <a:prstGeom prst="rect">
            <a:avLst/>
          </a:prstGeom>
          <a:ln>
            <a:noFill/>
          </a:ln>
        </p:spPr>
      </p:pic>
      <p:sp>
        <p:nvSpPr>
          <p:cNvPr id="166" name="CustomShape 3"/>
          <p:cNvSpPr/>
          <p:nvPr/>
        </p:nvSpPr>
        <p:spPr>
          <a:xfrm>
            <a:off x="111960" y="284400"/>
            <a:ext cx="4631760" cy="3141720"/>
          </a:xfrm>
          <a:prstGeom prst="borderCallout1">
            <a:avLst>
              <a:gd name="adj1" fmla="val 36260"/>
              <a:gd name="adj2" fmla="val 106648"/>
              <a:gd name="adj3" fmla="val 52670"/>
              <a:gd name="adj4" fmla="val 101222"/>
            </a:avLst>
          </a:prstGeom>
          <a:noFill/>
          <a:ln>
            <a:solidFill>
              <a:srgbClr val="FF0000"/>
            </a:solidFill>
            <a:custDash>
              <a:ds d="400000" sp="300000"/>
            </a:custDash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0" y="7920"/>
            <a:ext cx="12054600" cy="85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CustomShape 2"/>
          <p:cNvSpPr/>
          <p:nvPr/>
        </p:nvSpPr>
        <p:spPr>
          <a:xfrm>
            <a:off x="0" y="720000"/>
            <a:ext cx="12183480" cy="360"/>
          </a:xfrm>
          <a:prstGeom prst="rect">
            <a:avLst/>
          </a:prstGeom>
          <a:solidFill>
            <a:srgbClr val="729FCF"/>
          </a:solidFill>
          <a:ln>
            <a:solidFill>
              <a:srgbClr val="B1163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69" name="Immagine 46"/>
          <p:cNvPicPr/>
          <p:nvPr/>
        </p:nvPicPr>
        <p:blipFill>
          <a:blip r:embed="rId2"/>
          <a:stretch/>
        </p:blipFill>
        <p:spPr>
          <a:xfrm>
            <a:off x="6840360" y="6100560"/>
            <a:ext cx="5041800" cy="444240"/>
          </a:xfrm>
          <a:prstGeom prst="rect">
            <a:avLst/>
          </a:prstGeom>
          <a:ln>
            <a:noFill/>
          </a:ln>
        </p:spPr>
      </p:pic>
      <p:pic>
        <p:nvPicPr>
          <p:cNvPr id="170" name="Immagine 9"/>
          <p:cNvPicPr/>
          <p:nvPr/>
        </p:nvPicPr>
        <p:blipFill>
          <a:blip r:embed="rId3"/>
          <a:stretch/>
        </p:blipFill>
        <p:spPr>
          <a:xfrm>
            <a:off x="136800" y="284400"/>
            <a:ext cx="4631760" cy="6563520"/>
          </a:xfrm>
          <a:prstGeom prst="rect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</p:pic>
      <p:sp>
        <p:nvSpPr>
          <p:cNvPr id="171" name="CustomShape 3"/>
          <p:cNvSpPr/>
          <p:nvPr/>
        </p:nvSpPr>
        <p:spPr>
          <a:xfrm>
            <a:off x="136800" y="3186000"/>
            <a:ext cx="4631760" cy="3661920"/>
          </a:xfrm>
          <a:prstGeom prst="borderCallout1">
            <a:avLst>
              <a:gd name="adj1" fmla="val -49674"/>
              <a:gd name="adj2" fmla="val 109293"/>
              <a:gd name="adj3" fmla="val 52670"/>
              <a:gd name="adj4" fmla="val 101222"/>
            </a:avLst>
          </a:prstGeom>
          <a:noFill/>
          <a:ln>
            <a:solidFill>
              <a:srgbClr val="FF0000"/>
            </a:solidFill>
            <a:custDash>
              <a:ds d="400000" sp="300000"/>
            </a:custDash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2" name="Immagine 3"/>
          <p:cNvPicPr/>
          <p:nvPr/>
        </p:nvPicPr>
        <p:blipFill>
          <a:blip r:embed="rId4"/>
          <a:stretch/>
        </p:blipFill>
        <p:spPr>
          <a:xfrm>
            <a:off x="5382720" y="869040"/>
            <a:ext cx="6465960" cy="504108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173" name="Elemento grafico 13"/>
          <p:cNvPicPr/>
          <p:nvPr/>
        </p:nvPicPr>
        <p:blipFill>
          <a:blip r:embed="rId5"/>
          <a:stretch/>
        </p:blipFill>
        <p:spPr>
          <a:xfrm>
            <a:off x="4720320" y="687240"/>
            <a:ext cx="912960" cy="912240"/>
          </a:xfrm>
          <a:prstGeom prst="rect">
            <a:avLst/>
          </a:prstGeom>
          <a:ln>
            <a:noFill/>
          </a:ln>
        </p:spPr>
      </p:pic>
      <p:sp>
        <p:nvSpPr>
          <p:cNvPr id="174" name="CustomShape 4"/>
          <p:cNvSpPr/>
          <p:nvPr/>
        </p:nvSpPr>
        <p:spPr>
          <a:xfrm>
            <a:off x="4887720" y="234360"/>
            <a:ext cx="7131240" cy="501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90000"/>
              </a:lnSpc>
            </a:pPr>
            <a:r>
              <a:rPr lang="it-IT" sz="2800" b="0" strike="noStrike" spc="-1">
                <a:solidFill>
                  <a:srgbClr val="C9211E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Processo di individuazione dell’incarico</a:t>
            </a:r>
            <a:endParaRPr lang="it-I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0" y="-100080"/>
            <a:ext cx="12054600" cy="85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90000"/>
              </a:lnSpc>
            </a:pPr>
            <a:r>
              <a:rPr lang="it-IT" sz="2800" b="0" strike="noStrike" spc="-1">
                <a:solidFill>
                  <a:srgbClr val="374091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 </a:t>
            </a:r>
            <a:r>
              <a:rPr lang="it-IT" sz="2800" b="0" strike="noStrike" spc="-1">
                <a:solidFill>
                  <a:srgbClr val="C9211E"/>
                </a:solidFill>
                <a:uFill>
                  <a:solidFill>
                    <a:srgbClr val="FFFFFF"/>
                  </a:solidFill>
                </a:uFill>
                <a:latin typeface="Titillium"/>
                <a:ea typeface="DejaVu Sans"/>
              </a:rPr>
              <a:t>Processo di individuazione dell’incarico</a:t>
            </a:r>
            <a:endParaRPr lang="it-IT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0" y="720000"/>
            <a:ext cx="12183480" cy="360"/>
          </a:xfrm>
          <a:prstGeom prst="rect">
            <a:avLst/>
          </a:prstGeom>
          <a:solidFill>
            <a:srgbClr val="729FCF"/>
          </a:solidFill>
          <a:ln>
            <a:solidFill>
              <a:srgbClr val="B11635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77" name="Immagine 46"/>
          <p:cNvPicPr/>
          <p:nvPr/>
        </p:nvPicPr>
        <p:blipFill>
          <a:blip r:embed="rId2"/>
          <a:stretch/>
        </p:blipFill>
        <p:spPr>
          <a:xfrm>
            <a:off x="6840360" y="6100560"/>
            <a:ext cx="5041800" cy="444240"/>
          </a:xfrm>
          <a:prstGeom prst="rect">
            <a:avLst/>
          </a:prstGeom>
          <a:ln>
            <a:noFill/>
          </a:ln>
        </p:spPr>
      </p:pic>
      <p:pic>
        <p:nvPicPr>
          <p:cNvPr id="178" name="Immagine 9"/>
          <p:cNvPicPr/>
          <p:nvPr/>
        </p:nvPicPr>
        <p:blipFill>
          <a:blip r:embed="rId3"/>
          <a:stretch/>
        </p:blipFill>
        <p:spPr>
          <a:xfrm>
            <a:off x="136800" y="284400"/>
            <a:ext cx="4018320" cy="6563520"/>
          </a:xfrm>
          <a:prstGeom prst="rect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</p:pic>
      <p:sp>
        <p:nvSpPr>
          <p:cNvPr id="179" name="CustomShape 3"/>
          <p:cNvSpPr/>
          <p:nvPr/>
        </p:nvSpPr>
        <p:spPr>
          <a:xfrm>
            <a:off x="1131840" y="274320"/>
            <a:ext cx="3160080" cy="284400"/>
          </a:xfrm>
          <a:prstGeom prst="borderCallout1">
            <a:avLst>
              <a:gd name="adj1" fmla="val 197402"/>
              <a:gd name="adj2" fmla="val 108139"/>
              <a:gd name="adj3" fmla="val 52670"/>
              <a:gd name="adj4" fmla="val 101222"/>
            </a:avLst>
          </a:prstGeom>
          <a:noFill/>
          <a:ln>
            <a:solidFill>
              <a:srgbClr val="FF0000"/>
            </a:solidFill>
            <a:custDash>
              <a:ds d="400000" sp="300000"/>
            </a:custDash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0" name="Immagine 5"/>
          <p:cNvPicPr/>
          <p:nvPr/>
        </p:nvPicPr>
        <p:blipFill>
          <a:blip r:embed="rId4"/>
          <a:stretch/>
        </p:blipFill>
        <p:spPr>
          <a:xfrm>
            <a:off x="5118840" y="790560"/>
            <a:ext cx="6936120" cy="7909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181" name="Elemento grafico 13"/>
          <p:cNvPicPr/>
          <p:nvPr/>
        </p:nvPicPr>
        <p:blipFill>
          <a:blip r:embed="rId5"/>
          <a:stretch/>
        </p:blipFill>
        <p:spPr>
          <a:xfrm>
            <a:off x="4291920" y="758880"/>
            <a:ext cx="912960" cy="912240"/>
          </a:xfrm>
          <a:prstGeom prst="rect">
            <a:avLst/>
          </a:prstGeom>
          <a:ln>
            <a:noFill/>
          </a:ln>
        </p:spPr>
      </p:pic>
      <p:pic>
        <p:nvPicPr>
          <p:cNvPr id="182" name="Immagine 4"/>
          <p:cNvPicPr/>
          <p:nvPr/>
        </p:nvPicPr>
        <p:blipFill>
          <a:blip r:embed="rId6"/>
          <a:stretch/>
        </p:blipFill>
        <p:spPr>
          <a:xfrm>
            <a:off x="4368240" y="1844640"/>
            <a:ext cx="7713720" cy="3538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</Words>
  <Application>Microsoft Office PowerPoint</Application>
  <PresentationFormat>Personalizzato</PresentationFormat>
  <Paragraphs>26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Symbol</vt:lpstr>
      <vt:lpstr>Titillium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BANDO</dc:title>
  <dc:subject/>
  <dc:creator>Microsoft Office User</dc:creator>
  <dc:description/>
  <cp:lastModifiedBy>DECLAME Graziella 71943</cp:lastModifiedBy>
  <cp:revision>169</cp:revision>
  <dcterms:created xsi:type="dcterms:W3CDTF">2022-09-12T13:36:43Z</dcterms:created>
  <dcterms:modified xsi:type="dcterms:W3CDTF">2024-04-19T10:07:52Z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Personalizzato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19</vt:i4>
  </property>
</Properties>
</file>