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5"/>
  </p:notesMasterIdLst>
  <p:handoutMasterIdLst>
    <p:handoutMasterId r:id="rId16"/>
  </p:handoutMasterIdLst>
  <p:sldIdLst>
    <p:sldId id="417" r:id="rId7"/>
    <p:sldId id="418" r:id="rId8"/>
    <p:sldId id="422" r:id="rId9"/>
    <p:sldId id="423" r:id="rId10"/>
    <p:sldId id="424" r:id="rId11"/>
    <p:sldId id="425" r:id="rId12"/>
    <p:sldId id="419" r:id="rId13"/>
    <p:sldId id="415" r:id="rId14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18"/>
            <p14:sldId id="422"/>
            <p14:sldId id="423"/>
            <p14:sldId id="424"/>
            <p14:sldId id="425"/>
            <p14:sldId id="419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08" d="100"/>
          <a:sy n="108" d="100"/>
        </p:scale>
        <p:origin x="883" y="72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09/01/2024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09/01/2024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7" y="1258086"/>
            <a:ext cx="6239574" cy="1129513"/>
          </a:xfrm>
        </p:spPr>
        <p:txBody>
          <a:bodyPr/>
          <a:lstStyle/>
          <a:p>
            <a:r>
              <a:rPr lang="it-IT" dirty="0"/>
              <a:t>PADDI – Dispositivi Medici (DMRP)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Aggiornamento dei report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7143" y="1003299"/>
            <a:ext cx="3923476" cy="4083957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All’apertura del report viene visualizzato il Prompt, ovvero un pannello che mostra i criteri che possono essere scelti per aggiornare il report stesso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di riferimento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corrisponde all’anno per il quale si vogliono visualizzare i dati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Mese/i di interesse (mm)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consiste nel/i mese/i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 per cui si vuole fare il paragone tra l’anno di riferimento e quello di confronto;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di confronto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cegliere l’anno al quale confrontare i valori dell’ “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Anno di riferimento”.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7143" y="614362"/>
            <a:ext cx="3923476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1 di 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76B575-6AAF-4EDD-A4A0-17EA633D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8" y="1343251"/>
            <a:ext cx="4170590" cy="21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30" y="1927895"/>
            <a:ext cx="3792994" cy="1749208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cruscotto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– mese al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e al mese per cui si vogliono visualizzare i dati degli ultimi 12 mesi fino al periodo selezionato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aaaa-mm»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1" y="1466396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2 di 6 – Cruscotto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5697D2-79E7-401E-9354-16AC1A0A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8" y="1466396"/>
            <a:ext cx="4339872" cy="22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30" y="1270670"/>
            <a:ext cx="3792994" cy="3634014"/>
          </a:xfrm>
        </p:spPr>
        <p:txBody>
          <a:bodyPr/>
          <a:lstStyle/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sz="13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Selezionare Anno Consumo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: corrisponde all’anno per il quale si vogliono visualizzare i dati (con il formato «</a:t>
            </a:r>
            <a:r>
              <a:rPr lang="it-IT" sz="1300" i="1" dirty="0" err="1">
                <a:solidFill>
                  <a:schemeClr val="tx2">
                    <a:lumMod val="75000"/>
                  </a:schemeClr>
                </a:solidFill>
              </a:rPr>
              <a:t>aaaa</a:t>
            </a:r>
            <a:r>
              <a:rPr lang="it-IT" sz="1300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Selezionare Mese Consumo: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ai mese per i quali si vogliono visualizzare i dati.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valori per Tipo Rilevazione: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scelta inerente alla tipologia di rilevazione (trimestrale, consuntivo, ecc.).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Versione: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versione della rilevazione. NB: la versione consolidata consiste nella «00».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</a:rPr>
              <a:t>Immettere Data Rilevazione: </a:t>
            </a:r>
            <a:r>
              <a:rPr lang="it-IT" sz="1300" dirty="0">
                <a:solidFill>
                  <a:schemeClr val="tx2">
                    <a:lumMod val="75000"/>
                  </a:schemeClr>
                </a:solidFill>
              </a:rPr>
              <a:t>corrisponde alla data della tipologia di rilevazione d’interesse.</a:t>
            </a:r>
          </a:p>
          <a:p>
            <a:pPr algn="just"/>
            <a:endParaRPr lang="it-IT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761767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3 di 6 – Consumi VS FEC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A72809-65E3-4F5A-980A-4AEE0010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6" y="1466396"/>
            <a:ext cx="4431624" cy="2268955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D24BF60-0286-4A50-8D72-F0CFC936C77F}"/>
              </a:ext>
            </a:extLst>
          </p:cNvPr>
          <p:cNvSpPr/>
          <p:nvPr/>
        </p:nvSpPr>
        <p:spPr>
          <a:xfrm>
            <a:off x="4847769" y="2779482"/>
            <a:ext cx="4017962" cy="1872347"/>
          </a:xfrm>
          <a:prstGeom prst="roundRect">
            <a:avLst>
              <a:gd name="adj" fmla="val 620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8172BF60-9CB6-48A0-BD15-C24BB63518B5}"/>
              </a:ext>
            </a:extLst>
          </p:cNvPr>
          <p:cNvSpPr/>
          <p:nvPr/>
        </p:nvSpPr>
        <p:spPr>
          <a:xfrm>
            <a:off x="3929740" y="3948587"/>
            <a:ext cx="754746" cy="682171"/>
          </a:xfrm>
          <a:prstGeom prst="leftArrow">
            <a:avLst>
              <a:gd name="adj1" fmla="val 37234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F3F73-D2E1-45AA-9D89-61373755A055}"/>
              </a:ext>
            </a:extLst>
          </p:cNvPr>
          <p:cNvSpPr txBox="1"/>
          <p:nvPr/>
        </p:nvSpPr>
        <p:spPr>
          <a:xfrm>
            <a:off x="2142667" y="3955143"/>
            <a:ext cx="19884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Filtri riferiti ai Flussi Economici e Contabili (FEC)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5DC456F-AFBF-466E-8096-4669A2B1DB16}"/>
              </a:ext>
            </a:extLst>
          </p:cNvPr>
          <p:cNvSpPr/>
          <p:nvPr/>
        </p:nvSpPr>
        <p:spPr>
          <a:xfrm>
            <a:off x="2142667" y="3913004"/>
            <a:ext cx="1636480" cy="753339"/>
          </a:xfrm>
          <a:prstGeom prst="roundRect">
            <a:avLst>
              <a:gd name="adj" fmla="val 620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28" y="1392454"/>
            <a:ext cx="3918857" cy="3634014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Anno – Mese al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e al mese per cui si vogliono visualizzare i dati di 12 mesi fino al periodo selezionato (con il formato «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aaaa-mm»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Tipologia di Dispositivo: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occorre scegliere la tipologia del dispositivo tra «assemblato» o «di classe»;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959983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4 di 6 – Consumi Top 30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1B3B33-7CC9-4CF3-AE75-87A966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5" y="1457778"/>
            <a:ext cx="4505548" cy="23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61514A8C-F9EC-49A2-BB2F-9F6C1916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6628" y="1132785"/>
            <a:ext cx="4017963" cy="3634014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criteri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aggiornamento del report attraverso il prompt propongono: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Tipo di Rilevazione: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alla scelta inerente alla tipologia di rilevazione (trimestrale, consuntivo, ecc.).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Anno di confronto: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con cui si vogliono confrontare i dati (con il formato «aaaa»);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Selezionare Anno di riferimento: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corrisponde all’anno per il quale si vogliono visualizzare i dati (con il formato «aaaa»); 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A57659-1476-4672-9F44-952E62A0C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6630" y="700314"/>
            <a:ext cx="4017962" cy="388938"/>
          </a:xfrm>
        </p:spPr>
        <p:txBody>
          <a:bodyPr/>
          <a:lstStyle/>
          <a:p>
            <a:r>
              <a:rPr lang="en-US" dirty="0"/>
              <a:t>Prompt – Scelte dell’utente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</p:spPr>
        <p:txBody>
          <a:bodyPr/>
          <a:lstStyle/>
          <a:p>
            <a:r>
              <a:rPr lang="en-US" sz="2400" dirty="0"/>
              <a:t>Aggiornamento Report 5 di 6 – Conto Economico NSIS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526A07-E760-461C-BDA3-9EBD8ADA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2" y="1411455"/>
            <a:ext cx="4719637" cy="24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75D7C35-B3D3-4455-8789-78BFFE563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2074452"/>
            <a:ext cx="2859459" cy="994596"/>
          </a:xfrm>
        </p:spPr>
        <p:txBody>
          <a:bodyPr/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Attraverso il tasto “aggiorna” è possibile selezionare un altro periodo di interesse.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ADE3DFC-BFB9-41BF-8649-E2A9675A7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99" y="987425"/>
            <a:ext cx="3841749" cy="663574"/>
          </a:xfrm>
        </p:spPr>
        <p:txBody>
          <a:bodyPr/>
          <a:lstStyle/>
          <a:p>
            <a:r>
              <a:rPr lang="en-US" dirty="0"/>
              <a:t>Tasto “Aggiorna”</a:t>
            </a:r>
          </a:p>
          <a:p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55F4E28-9660-0E4D-963E-E58D7789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4242888" cy="66357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Aggiornamento Report 6 di 6 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17F731-3F22-4260-9E95-D877222AD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34206" b="8712"/>
          <a:stretch/>
        </p:blipFill>
        <p:spPr>
          <a:xfrm>
            <a:off x="3265714" y="784905"/>
            <a:ext cx="5610963" cy="3573689"/>
          </a:xfrm>
          <a:prstGeom prst="rect">
            <a:avLst/>
          </a:prstGeom>
        </p:spPr>
      </p:pic>
      <p:pic>
        <p:nvPicPr>
          <p:cNvPr id="9" name="Elemento grafico 8" descr="Cursore">
            <a:extLst>
              <a:ext uri="{FF2B5EF4-FFF2-40B4-BE49-F238E27FC236}">
                <a16:creationId xmlns:a16="http://schemas.microsoft.com/office/drawing/2014/main" id="{6481C172-EA28-424D-B856-382865C9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245" y="914854"/>
            <a:ext cx="294000" cy="2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Per </a:t>
            </a:r>
            <a:r>
              <a:rPr lang="en-GB" dirty="0" err="1"/>
              <a:t>eventuali</a:t>
            </a:r>
            <a:r>
              <a:rPr lang="en-GB" dirty="0"/>
              <a:t> </a:t>
            </a:r>
            <a:r>
              <a:rPr lang="en-GB" dirty="0" err="1"/>
              <a:t>richieste</a:t>
            </a:r>
            <a:r>
              <a:rPr lang="en-GB" dirty="0"/>
              <a:t> di </a:t>
            </a:r>
            <a:r>
              <a:rPr lang="en-GB" dirty="0" err="1"/>
              <a:t>assistenza</a:t>
            </a:r>
            <a:r>
              <a:rPr lang="en-GB" dirty="0"/>
              <a:t>: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504</Words>
  <Application>Microsoft Office PowerPoint</Application>
  <PresentationFormat>Presentazione su schermo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2_Struttura personalizzata</vt:lpstr>
      <vt:lpstr>Personalizza struttura</vt:lpstr>
      <vt:lpstr>1_Struttura personalizzata</vt:lpstr>
      <vt:lpstr>PADDI – Dispositivi Medici (DMRP)</vt:lpstr>
      <vt:lpstr>Aggiornamento Report 1 di 6</vt:lpstr>
      <vt:lpstr>Aggiornamento Report 2 di 6 – Cruscotto</vt:lpstr>
      <vt:lpstr>Aggiornamento Report 3 di 6 – Consumi VS FEC</vt:lpstr>
      <vt:lpstr>Aggiornamento Report 4 di 6 – Consumi Top 30</vt:lpstr>
      <vt:lpstr>Aggiornamento Report 5 di 6 – Conto Economico NSIS</vt:lpstr>
      <vt:lpstr>Aggiornamento Report 6 di 6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GUALA Maria Grazia 663</cp:lastModifiedBy>
  <cp:revision>48</cp:revision>
  <dcterms:created xsi:type="dcterms:W3CDTF">2020-10-12T15:09:08Z</dcterms:created>
  <dcterms:modified xsi:type="dcterms:W3CDTF">2024-01-09T16:34:58Z</dcterms:modified>
</cp:coreProperties>
</file>