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3"/>
  </p:notesMasterIdLst>
  <p:handoutMasterIdLst>
    <p:handoutMasterId r:id="rId4"/>
  </p:handoutMasterIdLst>
  <p:sldIdLst>
    <p:sldId id="385" r:id="rId2"/>
  </p:sldIdLst>
  <p:sldSz cx="9144000" cy="6858000" type="screen4x3"/>
  <p:notesSz cx="6858000" cy="9144000"/>
  <p:defaultTextStyle>
    <a:defPPr>
      <a:defRPr lang="it-IT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880">
          <p15:clr>
            <a:srgbClr val="A4A3A4"/>
          </p15:clr>
        </p15:guide>
        <p15:guide id="3" pos="136" userDrawn="1">
          <p15:clr>
            <a:srgbClr val="A4A3A4"/>
          </p15:clr>
        </p15:guide>
        <p15:guide id="4" pos="5443" userDrawn="1">
          <p15:clr>
            <a:srgbClr val="A4A3A4"/>
          </p15:clr>
        </p15:guide>
        <p15:guide id="5" orient="horz" pos="595" userDrawn="1">
          <p15:clr>
            <a:srgbClr val="A4A3A4"/>
          </p15:clr>
        </p15:guide>
        <p15:guide id="6" pos="2381" userDrawn="1">
          <p15:clr>
            <a:srgbClr val="A4A3A4"/>
          </p15:clr>
        </p15:guide>
        <p15:guide id="7" orient="horz" pos="4020" userDrawn="1">
          <p15:clr>
            <a:srgbClr val="A4A3A4"/>
          </p15:clr>
        </p15:guide>
        <p15:guide id="8" pos="58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812C32"/>
    <a:srgbClr val="33878B"/>
    <a:srgbClr val="3487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Stile medio 3 - Color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Stile scuro 2 - Colore 1/Color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Stile chiaro 2 - Color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Stile chiaro 3 - Color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Stile medio 1 - Color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Stile medio 4 - Color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2251" autoAdjust="0"/>
  </p:normalViewPr>
  <p:slideViewPr>
    <p:cSldViewPr snapToGrid="0" snapToObjects="1">
      <p:cViewPr varScale="1">
        <p:scale>
          <a:sx n="86" d="100"/>
          <a:sy n="86" d="100"/>
        </p:scale>
        <p:origin x="1382" y="58"/>
      </p:cViewPr>
      <p:guideLst>
        <p:guide pos="2880"/>
        <p:guide pos="136"/>
        <p:guide pos="5443"/>
        <p:guide orient="horz" pos="595"/>
        <p:guide pos="2381"/>
        <p:guide orient="horz" pos="4020"/>
        <p:guide pos="5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1" d="100"/>
          <a:sy n="81" d="100"/>
        </p:scale>
        <p:origin x="205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5AED03E-C0D3-4B04-86AB-9E8845E87AA4}" type="datetimeFigureOut">
              <a:rPr lang="it-IT"/>
              <a:pPr>
                <a:defRPr/>
              </a:pPr>
              <a:t>27/06/2022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05C82B0-6480-4672-A2F6-26C9AA4A0AF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ECFF3D7-BBD6-4BC5-8518-5C5F56E05379}" type="datetimeFigureOut">
              <a:rPr lang="it-IT"/>
              <a:pPr>
                <a:defRPr/>
              </a:pPr>
              <a:t>27/06/2022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/>
              <a:t>Modifica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244AC72-EE73-44DC-90D3-CB19578BFF9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050756" y="261970"/>
            <a:ext cx="7772400" cy="358416"/>
          </a:xfrm>
          <a:prstGeom prst="rect">
            <a:avLst/>
          </a:prstGeom>
        </p:spPr>
        <p:txBody>
          <a:bodyPr/>
          <a:lstStyle>
            <a:lvl1pPr algn="r">
              <a:defRPr sz="2000"/>
            </a:lvl1pPr>
          </a:lstStyle>
          <a:p>
            <a:r>
              <a:rPr lang="it-IT"/>
              <a:t>Fare clic per modificare stile</a:t>
            </a:r>
            <a:endParaRPr lang="it-IT" dirty="0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1653E11B-6C12-4C19-830D-E156596F921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673932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F697640E-A2F0-4553-AC57-49DF8F1E4854}" type="datetime1">
              <a:rPr lang="it-IT" altLang="it-IT"/>
              <a:pPr>
                <a:defRPr/>
              </a:pPr>
              <a:t>27/06/2022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0607483A-959A-44F8-B57D-0580C40ACAD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83634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FF249777-6EC3-4105-ACB6-B2946226B87C}" type="datetime1">
              <a:rPr lang="it-IT" altLang="it-IT"/>
              <a:pPr>
                <a:defRPr/>
              </a:pPr>
              <a:t>27/06/2022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7856F057-2889-4FDA-A2E4-A186AD23C22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487144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3888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814F186F-1CEE-4E5B-93AC-32B79E053C72}" type="datetime1">
              <a:rPr lang="it-IT" altLang="it-IT"/>
              <a:pPr>
                <a:defRPr/>
              </a:pPr>
              <a:t>27/06/2022</a:t>
            </a:fld>
            <a:endParaRPr lang="it-IT" alt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786DC8F8-518B-461E-A63E-20C7D4EA3866}" type="slidenum">
              <a:rPr lang="it-IT" altLang="it-IT"/>
              <a:pPr>
                <a:defRPr/>
              </a:pPr>
              <a:t>‹N›</a:t>
            </a:fld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2056043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F3C855BC-9941-49F9-AB0C-C214878B039C}" type="datetime1">
              <a:rPr lang="it-IT" altLang="it-IT"/>
              <a:pPr>
                <a:defRPr/>
              </a:pPr>
              <a:t>27/06/2022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8E55254C-4D1A-4EEE-9BD0-B7C5A6E8B2D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64941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A63771E4-6198-4992-B296-30785295C97D}" type="datetime1">
              <a:rPr lang="it-IT" altLang="it-IT"/>
              <a:pPr>
                <a:defRPr/>
              </a:pPr>
              <a:t>27/06/2022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AB59F4EE-3305-4428-830D-A5426AEACCB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51588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0751BF1-8755-4FEA-B91E-1D837452EE8A}" type="datetime1">
              <a:rPr lang="it-IT" altLang="it-IT"/>
              <a:pPr>
                <a:defRPr/>
              </a:pPr>
              <a:t>27/06/2022</a:t>
            </a:fld>
            <a:endParaRPr lang="it-IT" alt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DA7CF956-F12D-4C76-9BBC-0E76EF8AB23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48397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1F53D354-D6B9-40C8-8F2F-ABAC47BC1E86}" type="datetime1">
              <a:rPr lang="it-IT" altLang="it-IT"/>
              <a:pPr>
                <a:defRPr/>
              </a:pPr>
              <a:t>27/06/2022</a:t>
            </a:fld>
            <a:endParaRPr lang="it-IT" alt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91E17D40-66E2-47A0-BF21-1361C90CE1F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41721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CD2240F-8586-427D-B7AD-4D8B01721CC6}" type="datetime1">
              <a:rPr lang="it-IT" altLang="it-IT"/>
              <a:pPr>
                <a:defRPr/>
              </a:pPr>
              <a:t>27/06/2022</a:t>
            </a:fld>
            <a:endParaRPr lang="it-IT" alt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BC9ECF7E-62A8-48BF-895A-CBFDA8381EB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72609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8D298A03-0C1D-4255-8463-C176C4033831}" type="datetime1">
              <a:rPr lang="it-IT" altLang="it-IT"/>
              <a:pPr>
                <a:defRPr/>
              </a:pPr>
              <a:t>27/06/2022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A654275C-4E31-4BF0-97D6-786FF9F5949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007671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FEC7BD0D-DCD7-42FB-91AC-914A56CA0055}" type="datetime1">
              <a:rPr lang="it-IT" altLang="it-IT"/>
              <a:pPr>
                <a:defRPr/>
              </a:pPr>
              <a:t>27/06/2022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D0E46988-E998-4661-8550-393001F65C2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96723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nettore 1 8"/>
          <p:cNvCxnSpPr/>
          <p:nvPr userDrawn="1"/>
        </p:nvCxnSpPr>
        <p:spPr>
          <a:xfrm>
            <a:off x="1771650" y="655638"/>
            <a:ext cx="6948488" cy="0"/>
          </a:xfrm>
          <a:prstGeom prst="line">
            <a:avLst/>
          </a:prstGeom>
          <a:ln w="6350">
            <a:solidFill>
              <a:srgbClr val="812C3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51" name="Immagine 1" descr="Schermata 2016-10-27 alle 19.09.06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22263"/>
            <a:ext cx="1354138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7013575" y="63198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BC5F53C-315D-45F6-863F-5D85797416BA}" type="slidenum">
              <a:rPr lang="it-IT" altLang="it-IT"/>
              <a:pPr>
                <a:defRPr/>
              </a:pPr>
              <a:t>‹N›</a:t>
            </a:fld>
            <a:endParaRPr lang="it-IT" alt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3" r:id="rId1"/>
    <p:sldLayoutId id="2147484004" r:id="rId2"/>
    <p:sldLayoutId id="2147484005" r:id="rId3"/>
    <p:sldLayoutId id="2147484006" r:id="rId4"/>
    <p:sldLayoutId id="2147484007" r:id="rId5"/>
    <p:sldLayoutId id="2147484008" r:id="rId6"/>
    <p:sldLayoutId id="2147484009" r:id="rId7"/>
    <p:sldLayoutId id="2147484010" r:id="rId8"/>
    <p:sldLayoutId id="2147484011" r:id="rId9"/>
    <p:sldLayoutId id="2147484012" r:id="rId10"/>
    <p:sldLayoutId id="2147484013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ELPFP@CSI.IT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4C86F8-F0E9-411B-AC7F-0F586F99EB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0768" y="261970"/>
            <a:ext cx="7772400" cy="358416"/>
          </a:xfrm>
        </p:spPr>
        <p:txBody>
          <a:bodyPr/>
          <a:lstStyle/>
          <a:p>
            <a:r>
              <a:rPr lang="it-IT" dirty="0">
                <a:solidFill>
                  <a:srgbClr val="812C32"/>
                </a:solidFill>
              </a:rPr>
              <a:t>Riferimenti di assistenza</a:t>
            </a:r>
          </a:p>
        </p:txBody>
      </p:sp>
      <p:pic>
        <p:nvPicPr>
          <p:cNvPr id="13" name="Immagine 5">
            <a:extLst>
              <a:ext uri="{FF2B5EF4-FFF2-40B4-BE49-F238E27FC236}">
                <a16:creationId xmlns:a16="http://schemas.microsoft.com/office/drawing/2014/main" id="{607CE389-7E60-410B-945C-2007953135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992"/>
          <a:stretch>
            <a:fillRect/>
          </a:stretch>
        </p:blipFill>
        <p:spPr bwMode="auto">
          <a:xfrm>
            <a:off x="357363" y="974675"/>
            <a:ext cx="10858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9DC7582C-851D-46E3-905D-87B334FE66B4}"/>
              </a:ext>
            </a:extLst>
          </p:cNvPr>
          <p:cNvSpPr txBox="1"/>
          <p:nvPr/>
        </p:nvSpPr>
        <p:spPr>
          <a:xfrm>
            <a:off x="1443214" y="974675"/>
            <a:ext cx="73434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FF0000"/>
                </a:solidFill>
                <a:hlinkClick r:id="rId3"/>
              </a:rPr>
              <a:t>HELPFP@CSI.IT</a:t>
            </a:r>
            <a:endParaRPr lang="it-IT" b="1" dirty="0">
              <a:solidFill>
                <a:srgbClr val="FF0000"/>
              </a:solidFill>
            </a:endParaRPr>
          </a:p>
          <a:p>
            <a:endParaRPr lang="it-IT" b="1" dirty="0">
              <a:solidFill>
                <a:srgbClr val="FF0000"/>
              </a:solidFill>
            </a:endParaRPr>
          </a:p>
          <a:p>
            <a:r>
              <a:rPr lang="it-IT" b="1" dirty="0">
                <a:solidFill>
                  <a:srgbClr val="FF0000"/>
                </a:solidFill>
              </a:rPr>
              <a:t>Inserire nell’oggetto della mail:</a:t>
            </a:r>
          </a:p>
          <a:p>
            <a:r>
              <a:rPr lang="it-IT" b="1" dirty="0">
                <a:solidFill>
                  <a:srgbClr val="FF0000"/>
                </a:solidFill>
              </a:rPr>
              <a:t>BANDO OVER 58 – COMUNE DI XXXX -  GRUPPO/CODICE OPERATORE DEL COMUNE (esempio A 398)</a:t>
            </a:r>
          </a:p>
          <a:p>
            <a:endParaRPr lang="it-IT" b="1" dirty="0">
              <a:solidFill>
                <a:srgbClr val="FF0000"/>
              </a:solidFill>
            </a:endParaRPr>
          </a:p>
          <a:p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4FE605E-177A-4489-B509-6AE46535678A}"/>
              </a:ext>
            </a:extLst>
          </p:cNvPr>
          <p:cNvSpPr txBox="1"/>
          <p:nvPr/>
        </p:nvSpPr>
        <p:spPr>
          <a:xfrm>
            <a:off x="594804" y="5307491"/>
            <a:ext cx="8188715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dirty="0"/>
              <a:t>Se possibile è meglio allegare alla mail le videate della procedura, oppure indicazione di dati oppure altro che faccia comprendere all'Assistenza, </a:t>
            </a:r>
            <a:r>
              <a:rPr lang="it-IT" u="sng" dirty="0"/>
              <a:t>il più rapidamente possibile e senza necessità di ricontattare il Comune</a:t>
            </a:r>
            <a:r>
              <a:rPr lang="it-IT" dirty="0"/>
              <a:t>, quale </a:t>
            </a:r>
            <a:r>
              <a:rPr lang="it-IT" dirty="0" err="1"/>
              <a:t>é</a:t>
            </a:r>
            <a:r>
              <a:rPr lang="it-IT" dirty="0"/>
              <a:t> il problema.</a:t>
            </a:r>
            <a:endParaRPr lang="it-IT" b="1" dirty="0">
              <a:solidFill>
                <a:srgbClr val="FF0000"/>
              </a:solidFill>
            </a:endParaRP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C70E8D03-E39C-4418-8933-5BFE3059B0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1134" y="2911877"/>
            <a:ext cx="7661429" cy="2226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4162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72</Words>
  <Application>Microsoft Office PowerPoint</Application>
  <PresentationFormat>Presentazione su schermo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di Office</vt:lpstr>
      <vt:lpstr>Riferimenti di assistenza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TOFFOLETTO Antonella 565</dc:creator>
  <cp:lastModifiedBy>GINI Alessandro 1779</cp:lastModifiedBy>
  <cp:revision>940</cp:revision>
  <dcterms:created xsi:type="dcterms:W3CDTF">2016-10-26T15:43:40Z</dcterms:created>
  <dcterms:modified xsi:type="dcterms:W3CDTF">2022-06-27T11:54:18Z</dcterms:modified>
</cp:coreProperties>
</file>