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87" r:id="rId4"/>
    <p:sldMasterId id="2147484194" r:id="rId5"/>
    <p:sldMasterId id="2147483652" r:id="rId6"/>
  </p:sldMasterIdLst>
  <p:notesMasterIdLst>
    <p:notesMasterId r:id="rId12"/>
  </p:notesMasterIdLst>
  <p:handoutMasterIdLst>
    <p:handoutMasterId r:id="rId13"/>
  </p:handoutMasterIdLst>
  <p:sldIdLst>
    <p:sldId id="417" r:id="rId7"/>
    <p:sldId id="429" r:id="rId8"/>
    <p:sldId id="430" r:id="rId9"/>
    <p:sldId id="431" r:id="rId10"/>
    <p:sldId id="415" r:id="rId11"/>
  </p:sldIdLst>
  <p:sldSz cx="9144000" cy="5143500" type="screen16x9"/>
  <p:notesSz cx="6797675" cy="9926638"/>
  <p:defaultTextStyle>
    <a:defPPr>
      <a:defRPr lang="it-IT"/>
    </a:defPPr>
    <a:lvl1pPr algn="l" defTabSz="4064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06400" indent="-49213" algn="l" defTabSz="4064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814388" indent="-98425" algn="l" defTabSz="4064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223963" indent="-149225" algn="l" defTabSz="4064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630363" indent="-200025" algn="l" defTabSz="4064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dello PPT Layout 2020" id="{2DD1B57A-393A-4D77-A06F-FBB287CFE890}">
          <p14:sldIdLst>
            <p14:sldId id="417"/>
            <p14:sldId id="429"/>
            <p14:sldId id="430"/>
            <p14:sldId id="431"/>
            <p14:sldId id="415"/>
          </p14:sldIdLst>
        </p14:section>
      </p14:sectionLst>
    </p:ext>
    <p:ext uri="{EFAFB233-063F-42B5-8137-9DF3F51BA10A}">
      <p15:sldGuideLst xmlns:p15="http://schemas.microsoft.com/office/powerpoint/2012/main">
        <p15:guide id="1" pos="317">
          <p15:clr>
            <a:srgbClr val="A4A3A4"/>
          </p15:clr>
        </p15:guide>
        <p15:guide id="2" pos="2880">
          <p15:clr>
            <a:srgbClr val="A4A3A4"/>
          </p15:clr>
        </p15:guide>
        <p15:guide id="3" pos="5443">
          <p15:clr>
            <a:srgbClr val="A4A3A4"/>
          </p15:clr>
        </p15:guide>
        <p15:guide id="4" orient="horz" pos="1620">
          <p15:clr>
            <a:srgbClr val="A4A3A4"/>
          </p15:clr>
        </p15:guide>
        <p15:guide id="5" orient="horz" pos="2822">
          <p15:clr>
            <a:srgbClr val="A4A3A4"/>
          </p15:clr>
        </p15:guide>
        <p15:guide id="6" orient="horz" pos="418">
          <p15:clr>
            <a:srgbClr val="A4A3A4"/>
          </p15:clr>
        </p15:guide>
        <p15:guide id="7" pos="3084">
          <p15:clr>
            <a:srgbClr val="A4A3A4"/>
          </p15:clr>
        </p15:guide>
        <p15:guide id="8" pos="2676">
          <p15:clr>
            <a:srgbClr val="A4A3A4"/>
          </p15:clr>
        </p15:guide>
        <p15:guide id="9" orient="horz" pos="6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PILLO Antonino 2105" initials="PA2" lastIdx="1" clrIdx="0">
    <p:extLst>
      <p:ext uri="{19B8F6BF-5375-455C-9EA6-DF929625EA0E}">
        <p15:presenceInfo xmlns:p15="http://schemas.microsoft.com/office/powerpoint/2012/main" userId="S::antonino.papillo@csi.it::24562006-d3ae-47e9-a8e2-14ead94f71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11" autoAdjust="0"/>
    <p:restoredTop sz="94824"/>
  </p:normalViewPr>
  <p:slideViewPr>
    <p:cSldViewPr snapToGrid="0" snapToObjects="1" showGuides="1">
      <p:cViewPr varScale="1">
        <p:scale>
          <a:sx n="88" d="100"/>
          <a:sy n="88" d="100"/>
        </p:scale>
        <p:origin x="848" y="64"/>
      </p:cViewPr>
      <p:guideLst>
        <p:guide pos="317"/>
        <p:guide pos="2880"/>
        <p:guide pos="5443"/>
        <p:guide orient="horz" pos="1620"/>
        <p:guide orient="horz" pos="2822"/>
        <p:guide orient="horz" pos="418"/>
        <p:guide pos="3084"/>
        <p:guide pos="2676"/>
        <p:guide orient="horz" pos="6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-16272"/>
    </p:cViewPr>
  </p:sorterViewPr>
  <p:notesViewPr>
    <p:cSldViewPr snapToGrid="0" snapToObjects="1" showGuides="1">
      <p:cViewPr varScale="1">
        <p:scale>
          <a:sx n="148" d="100"/>
          <a:sy n="148" d="100"/>
        </p:scale>
        <p:origin x="-5728" y="-11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3B4940E9-F7EA-6247-833E-0E4DD82587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07604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EB43E42-967E-1342-99D1-2FE4AB53E6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07604" eaLnBrk="1" hangingPunct="1">
              <a:defRPr sz="1200"/>
            </a:lvl1pPr>
          </a:lstStyle>
          <a:p>
            <a:pPr>
              <a:defRPr/>
            </a:pPr>
            <a:fld id="{F8AA81C5-37C5-4D12-80A8-E1ABAE6D1B77}" type="datetimeFigureOut">
              <a:rPr lang="it-IT" altLang="it-IT"/>
              <a:pPr>
                <a:defRPr/>
              </a:pPr>
              <a:t>10/11/2021</a:t>
            </a:fld>
            <a:endParaRPr lang="it-IT" alt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8817A60-E27D-FA4F-8A4E-4B9D78C06D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07604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8AC0A74-C2BE-D944-845C-4F1838278E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407604" eaLnBrk="1" hangingPunct="1">
              <a:defRPr sz="1200"/>
            </a:lvl1pPr>
          </a:lstStyle>
          <a:p>
            <a:pPr>
              <a:defRPr/>
            </a:pPr>
            <a:fld id="{BBC868C5-412B-43A0-B1E0-EB9390389798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86CD2887-CD11-824A-BB18-03D54D6FB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5A059AA-CB67-494E-8C03-ECA1DA0123C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07604" eaLnBrk="1" hangingPunct="1">
              <a:defRPr sz="1200"/>
            </a:lvl1pPr>
          </a:lstStyle>
          <a:p>
            <a:pPr>
              <a:defRPr/>
            </a:pPr>
            <a:fld id="{A0767CF6-B13A-487D-9188-1F96A120AACD}" type="datetimeFigureOut">
              <a:rPr lang="it-IT" altLang="it-IT"/>
              <a:pPr>
                <a:defRPr/>
              </a:pPr>
              <a:t>10/11/2021</a:t>
            </a:fld>
            <a:endParaRPr lang="it-IT" altLang="it-IT" dirty="0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AE8E56D2-AE48-3C4E-9915-DCD93971D9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dirty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AA76CFE1-6B78-C74E-AE64-BDF4EA6E69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0DA28C0-9264-F848-B586-D0731F9406D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5D0C43C-8069-204E-84AF-86F4CF2CF4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407604" eaLnBrk="1" hangingPunct="1">
              <a:defRPr sz="1200"/>
            </a:lvl1pPr>
          </a:lstStyle>
          <a:p>
            <a:pPr>
              <a:defRPr/>
            </a:pPr>
            <a:fld id="{AEE2AADA-5867-4904-BAD1-0BBABD710F1F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064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06400" algn="l" defTabSz="4064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814388" algn="l" defTabSz="4064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223963" algn="l" defTabSz="4064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630363" algn="l" defTabSz="4064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040903" algn="l" defTabSz="408181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6pPr>
    <a:lvl7pPr marL="2449084" algn="l" defTabSz="408181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7pPr>
    <a:lvl8pPr marL="2857264" algn="l" defTabSz="408181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8pPr>
    <a:lvl9pPr marL="3265445" algn="l" defTabSz="408181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olo della presen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D75A25-7319-4B07-8C9F-53EEB77F0C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197" y="1676113"/>
            <a:ext cx="7199166" cy="644524"/>
          </a:xfrm>
          <a:prstGeom prst="rect">
            <a:avLst/>
          </a:prstGeom>
        </p:spPr>
        <p:txBody>
          <a:bodyPr/>
          <a:lstStyle>
            <a:lvl1pPr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lang="en-GB" sz="3600" b="1" kern="1200" dirty="0">
                <a:solidFill>
                  <a:srgbClr val="0F3A8A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r>
              <a:rPr lang="it-IT" dirty="0"/>
              <a:t>Fare clic per modificare il titolo</a:t>
            </a:r>
            <a:endParaRPr lang="en-GB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CB7AE8F-85DB-40A3-875B-A22678344A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3844" y="2286436"/>
            <a:ext cx="7197725" cy="3736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311150" indent="0">
              <a:buNone/>
              <a:defRPr/>
            </a:lvl2pPr>
            <a:lvl3pPr marL="622300" indent="0">
              <a:buNone/>
              <a:defRPr/>
            </a:lvl3pPr>
            <a:lvl4pPr marL="933450" indent="0">
              <a:buNone/>
              <a:defRPr/>
            </a:lvl4pPr>
            <a:lvl5pPr marL="1244600" indent="0">
              <a:buNone/>
              <a:defRPr/>
            </a:lvl5pPr>
          </a:lstStyle>
          <a:p>
            <a:pPr lvl="0"/>
            <a:r>
              <a:rPr lang="it-IT" dirty="0"/>
              <a:t>Fare clic per modificare il sottotitolo</a:t>
            </a:r>
          </a:p>
        </p:txBody>
      </p: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409B4F14-CA74-479B-8A01-6F257104DD26}"/>
              </a:ext>
            </a:extLst>
          </p:cNvPr>
          <p:cNvCxnSpPr>
            <a:cxnSpLocks/>
          </p:cNvCxnSpPr>
          <p:nvPr userDrawn="1"/>
        </p:nvCxnSpPr>
        <p:spPr>
          <a:xfrm>
            <a:off x="503238" y="2863850"/>
            <a:ext cx="733425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A27EAECA-83C4-4C3E-8077-CC9DE901F1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554" y="3508375"/>
            <a:ext cx="3125788" cy="32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311150" indent="0">
              <a:buNone/>
              <a:defRPr/>
            </a:lvl2pPr>
            <a:lvl3pPr marL="622300" indent="0">
              <a:buNone/>
              <a:defRPr/>
            </a:lvl3pPr>
            <a:lvl4pPr marL="933450" indent="0">
              <a:buNone/>
              <a:defRPr/>
            </a:lvl4pPr>
            <a:lvl5pPr marL="1244600" indent="0">
              <a:buNone/>
              <a:defRPr/>
            </a:lvl5pPr>
          </a:lstStyle>
          <a:p>
            <a:pPr lvl="0"/>
            <a:r>
              <a:rPr lang="it-IT" dirty="0"/>
              <a:t>Fare clic per modificare nome e cognome</a:t>
            </a:r>
          </a:p>
          <a:p>
            <a:pPr lvl="0"/>
            <a:endParaRPr lang="it-IT" dirty="0"/>
          </a:p>
        </p:txBody>
      </p:sp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B89A4280-9B54-405F-BA82-D69B8A3384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552" y="3736974"/>
            <a:ext cx="3125788" cy="32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/>
            </a:lvl1pPr>
            <a:lvl2pPr marL="311150" indent="0">
              <a:buNone/>
              <a:defRPr/>
            </a:lvl2pPr>
            <a:lvl3pPr marL="622300" indent="0">
              <a:buNone/>
              <a:defRPr/>
            </a:lvl3pPr>
            <a:lvl4pPr marL="933450" indent="0">
              <a:buNone/>
              <a:defRPr/>
            </a:lvl4pPr>
            <a:lvl5pPr marL="1244600" indent="0">
              <a:buNone/>
              <a:defRPr/>
            </a:lvl5pPr>
          </a:lstStyle>
          <a:p>
            <a:pPr lvl="0"/>
            <a:r>
              <a:rPr lang="it-IT" dirty="0"/>
              <a:t>Fare clic per modificare ruolo</a:t>
            </a:r>
          </a:p>
        </p:txBody>
      </p:sp>
      <p:sp>
        <p:nvSpPr>
          <p:cNvPr id="7" name="Segnaposto testo 7">
            <a:extLst>
              <a:ext uri="{FF2B5EF4-FFF2-40B4-BE49-F238E27FC236}">
                <a16:creationId xmlns:a16="http://schemas.microsoft.com/office/drawing/2014/main" id="{4CDFFB89-CDB0-374C-BF7D-C977D5698D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552" y="4152899"/>
            <a:ext cx="3125788" cy="32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311150" indent="0">
              <a:buNone/>
              <a:defRPr/>
            </a:lvl2pPr>
            <a:lvl3pPr marL="622300" indent="0">
              <a:buNone/>
              <a:defRPr/>
            </a:lvl3pPr>
            <a:lvl4pPr marL="933450" indent="0">
              <a:buNone/>
              <a:defRPr/>
            </a:lvl4pPr>
            <a:lvl5pPr marL="1244600" indent="0">
              <a:buNone/>
              <a:defRPr/>
            </a:lvl5pPr>
          </a:lstStyle>
          <a:p>
            <a:pPr lvl="0"/>
            <a:r>
              <a:rPr lang="it-IT" dirty="0"/>
              <a:t>Fare clic per modificare luogo e data</a:t>
            </a:r>
          </a:p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412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Graz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B89A4280-9B54-405F-BA82-D69B8A3384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551" y="2823295"/>
            <a:ext cx="6672121" cy="1506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/>
            </a:lvl1pPr>
            <a:lvl2pPr marL="311150" indent="0">
              <a:buNone/>
              <a:defRPr/>
            </a:lvl2pPr>
            <a:lvl3pPr marL="622300" indent="0">
              <a:buNone/>
              <a:defRPr/>
            </a:lvl3pPr>
            <a:lvl4pPr marL="933450" indent="0">
              <a:buNone/>
              <a:defRPr/>
            </a:lvl4pPr>
            <a:lvl5pPr marL="1244600" indent="0">
              <a:buNone/>
              <a:defRPr/>
            </a:lvl5pPr>
          </a:lstStyle>
          <a:p>
            <a:pPr lvl="0"/>
            <a:r>
              <a:rPr lang="it-IT" dirty="0"/>
              <a:t>Fare clic per inserire indirizzo e-mail</a:t>
            </a:r>
          </a:p>
        </p:txBody>
      </p:sp>
      <p:cxnSp>
        <p:nvCxnSpPr>
          <p:cNvPr id="10" name="Connettore 1 5">
            <a:extLst>
              <a:ext uri="{FF2B5EF4-FFF2-40B4-BE49-F238E27FC236}">
                <a16:creationId xmlns:a16="http://schemas.microsoft.com/office/drawing/2014/main" id="{527CC1C2-8BC6-4B3E-9835-708DF754A041}"/>
              </a:ext>
            </a:extLst>
          </p:cNvPr>
          <p:cNvCxnSpPr>
            <a:cxnSpLocks/>
          </p:cNvCxnSpPr>
          <p:nvPr userDrawn="1"/>
        </p:nvCxnSpPr>
        <p:spPr>
          <a:xfrm>
            <a:off x="503238" y="2571750"/>
            <a:ext cx="733425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9">
            <a:extLst>
              <a:ext uri="{FF2B5EF4-FFF2-40B4-BE49-F238E27FC236}">
                <a16:creationId xmlns:a16="http://schemas.microsoft.com/office/drawing/2014/main" id="{1C14BBFD-477D-49B0-8FC7-A46FBFD3D9E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5925" y="1812925"/>
            <a:ext cx="6165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3200" b="1" dirty="0">
                <a:solidFill>
                  <a:srgbClr val="0F3A8A"/>
                </a:solidFill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075557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Grazie Modificab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B89A4280-9B54-405F-BA82-D69B8A3384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551" y="2823295"/>
            <a:ext cx="6672121" cy="1506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/>
            </a:lvl1pPr>
            <a:lvl2pPr marL="311150" indent="0">
              <a:buNone/>
              <a:defRPr/>
            </a:lvl2pPr>
            <a:lvl3pPr marL="622300" indent="0">
              <a:buNone/>
              <a:defRPr/>
            </a:lvl3pPr>
            <a:lvl4pPr marL="933450" indent="0">
              <a:buNone/>
              <a:defRPr/>
            </a:lvl4pPr>
            <a:lvl5pPr marL="1244600" indent="0">
              <a:buNone/>
              <a:defRPr/>
            </a:lvl5pPr>
          </a:lstStyle>
          <a:p>
            <a:pPr lvl="0"/>
            <a:r>
              <a:rPr lang="it-IT" dirty="0"/>
              <a:t>Fare clic per inserire indirizzo e-mail</a:t>
            </a:r>
          </a:p>
        </p:txBody>
      </p:sp>
      <p:cxnSp>
        <p:nvCxnSpPr>
          <p:cNvPr id="10" name="Connettore 1 5">
            <a:extLst>
              <a:ext uri="{FF2B5EF4-FFF2-40B4-BE49-F238E27FC236}">
                <a16:creationId xmlns:a16="http://schemas.microsoft.com/office/drawing/2014/main" id="{527CC1C2-8BC6-4B3E-9835-708DF754A041}"/>
              </a:ext>
            </a:extLst>
          </p:cNvPr>
          <p:cNvCxnSpPr>
            <a:cxnSpLocks/>
          </p:cNvCxnSpPr>
          <p:nvPr userDrawn="1"/>
        </p:nvCxnSpPr>
        <p:spPr>
          <a:xfrm>
            <a:off x="503238" y="2571750"/>
            <a:ext cx="733425" cy="0"/>
          </a:xfrm>
          <a:prstGeom prst="line">
            <a:avLst/>
          </a:prstGeom>
          <a:ln w="762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891717E-95F5-484D-AC4D-1E3120116E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1812925"/>
            <a:ext cx="7281285" cy="584200"/>
          </a:xfrm>
          <a:prstGeom prst="rect">
            <a:avLst/>
          </a:prstGeom>
        </p:spPr>
        <p:txBody>
          <a:bodyPr/>
          <a:lstStyle>
            <a:lvl1pPr marL="0" indent="0" algn="l" defTabSz="406400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it-IT" sz="3200" b="1" kern="1200" dirty="0" smtClean="0">
                <a:solidFill>
                  <a:srgbClr val="0F3A8A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 lvl="0"/>
            <a:r>
              <a:rPr lang="it-IT" dirty="0"/>
              <a:t>Fare clic per «Grazie» in altra lingua</a:t>
            </a:r>
          </a:p>
        </p:txBody>
      </p:sp>
    </p:spTree>
    <p:extLst>
      <p:ext uri="{BB962C8B-B14F-4D97-AF65-F5344CB8AC3E}">
        <p14:creationId xmlns:p14="http://schemas.microsoft.com/office/powerpoint/2010/main" val="3847719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BFC47-F4B1-4921-9186-7753F25E8A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9863" y="2073132"/>
            <a:ext cx="5164137" cy="649287"/>
          </a:xfrm>
          <a:prstGeom prst="rect">
            <a:avLst/>
          </a:prstGeom>
          <a:solidFill>
            <a:srgbClr val="008EFF"/>
          </a:solidFill>
        </p:spPr>
        <p:txBody>
          <a:bodyPr anchor="ctr"/>
          <a:lstStyle>
            <a:lvl1pPr>
              <a:defRPr lang="en-GB" sz="2800" b="1" kern="1200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r>
              <a:rPr lang="it-IT" dirty="0"/>
              <a:t>Fare clic per il titolo di sezione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787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 testo a sinistra e img scontorn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4D9180F-2F73-47A8-B690-8A3BDB1F73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255" y="1440873"/>
            <a:ext cx="3881726" cy="311049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294CE"/>
              </a:buClr>
              <a:buNone/>
              <a:defRPr lang="it-IT" sz="1400" kern="12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D63CAC7-76C3-459D-B032-AED206200B9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56022" y="987426"/>
            <a:ext cx="3784742" cy="356393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294CE"/>
              </a:buClr>
              <a:buNone/>
              <a:defRPr sz="1400"/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9C5402C-C7AF-4832-B71C-888E5FEB07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6400" y="987425"/>
            <a:ext cx="3881438" cy="388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inserire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titolo</a:t>
            </a:r>
            <a:r>
              <a:rPr lang="en-GB" dirty="0"/>
              <a:t> del </a:t>
            </a:r>
            <a:r>
              <a:rPr lang="en-GB" dirty="0" err="1"/>
              <a:t>paragrafo</a:t>
            </a:r>
            <a:endParaRPr lang="en-GB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474A4385-6DE6-8E4B-825F-EE95D4325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55" y="0"/>
            <a:ext cx="8234508" cy="663575"/>
          </a:xfrm>
          <a:prstGeom prst="rect">
            <a:avLst/>
          </a:prstGeom>
        </p:spPr>
        <p:txBody>
          <a:bodyPr anchor="ctr" anchorCtr="0"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758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 testo a destra e img scontorn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4D9180F-2F73-47A8-B690-8A3BDB1F73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5236" y="1440873"/>
            <a:ext cx="3805526" cy="311049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294CE"/>
              </a:buClr>
              <a:buNone/>
              <a:defRPr sz="1400"/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D63CAC7-76C3-459D-B032-AED206200B9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6255" y="987425"/>
            <a:ext cx="3841895" cy="356393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294CE"/>
              </a:buClr>
              <a:buNone/>
              <a:defRPr sz="1400"/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9C5402C-C7AF-4832-B71C-888E5FEB07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35235" y="987425"/>
            <a:ext cx="3805384" cy="388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inserire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titolo</a:t>
            </a:r>
            <a:r>
              <a:rPr lang="en-GB" dirty="0"/>
              <a:t> del </a:t>
            </a:r>
            <a:r>
              <a:rPr lang="en-GB" dirty="0" err="1"/>
              <a:t>paragrafo</a:t>
            </a:r>
            <a:endParaRPr lang="en-GB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5CF30F87-C3D6-684E-BCAB-6B01ABBC6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55" y="0"/>
            <a:ext cx="8234508" cy="663575"/>
          </a:xfrm>
          <a:prstGeom prst="rect">
            <a:avLst/>
          </a:prstGeom>
        </p:spPr>
        <p:txBody>
          <a:bodyPr anchor="ctr" anchorCtr="0"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995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 test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4D9180F-2F73-47A8-B690-8A3BDB1F73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254" y="1440873"/>
            <a:ext cx="3841895" cy="311049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294CE"/>
              </a:buClr>
              <a:buNone/>
              <a:defRPr sz="1400"/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9C5402C-C7AF-4832-B71C-888E5FEB07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6399" y="987425"/>
            <a:ext cx="3841749" cy="388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inserire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titolo</a:t>
            </a:r>
            <a:r>
              <a:rPr lang="en-GB" dirty="0"/>
              <a:t> del </a:t>
            </a:r>
            <a:r>
              <a:rPr lang="en-GB" dirty="0" err="1"/>
              <a:t>paragrafo</a:t>
            </a:r>
            <a:endParaRPr lang="en-GB" dirty="0"/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1EDFCD61-9DB7-4C2C-AB01-8761F0D391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GB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7603BE82-CDDD-3C4B-BDFC-B57747EC98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255" y="0"/>
            <a:ext cx="3841895" cy="663575"/>
          </a:xfrm>
          <a:prstGeom prst="rect">
            <a:avLst/>
          </a:prstGeom>
        </p:spPr>
        <p:txBody>
          <a:bodyPr anchor="ctr" anchorCtr="0"/>
          <a:lstStyle/>
          <a:p>
            <a:r>
              <a:rPr lang="it-IT" dirty="0"/>
              <a:t>Fare clic per modificare il titolo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754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olo testo su du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4D9180F-2F73-47A8-B690-8A3BDB1F73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255" y="1440873"/>
            <a:ext cx="3881726" cy="311049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294CE"/>
              </a:buClr>
              <a:buNone/>
              <a:defRPr lang="it-IT" sz="1400" kern="12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6F30CC4-C90E-449A-B4F1-3FBD4C41C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55" y="0"/>
            <a:ext cx="8234508" cy="663575"/>
          </a:xfrm>
          <a:prstGeom prst="rect">
            <a:avLst/>
          </a:prstGeom>
        </p:spPr>
        <p:txBody>
          <a:bodyPr anchor="ctr" anchorCtr="0"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9C5402C-C7AF-4832-B71C-888E5FEB07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6400" y="987425"/>
            <a:ext cx="3881438" cy="388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inserire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titolo</a:t>
            </a:r>
            <a:r>
              <a:rPr lang="en-GB" dirty="0"/>
              <a:t> del </a:t>
            </a:r>
            <a:r>
              <a:rPr lang="en-GB" dirty="0" err="1"/>
              <a:t>paragrafo</a:t>
            </a:r>
            <a:endParaRPr lang="en-GB" dirty="0"/>
          </a:p>
        </p:txBody>
      </p:sp>
      <p:sp>
        <p:nvSpPr>
          <p:cNvPr id="7" name="Segnaposto testo 4">
            <a:extLst>
              <a:ext uri="{FF2B5EF4-FFF2-40B4-BE49-F238E27FC236}">
                <a16:creationId xmlns:a16="http://schemas.microsoft.com/office/drawing/2014/main" id="{93C029E2-DA73-47C3-8A56-9E83553112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00457" y="1440874"/>
            <a:ext cx="3840305" cy="311741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294CE"/>
              </a:buClr>
              <a:buNone/>
              <a:defRPr lang="it-IT" sz="1400" kern="12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618F923D-CC67-404F-9BB5-8D5EB34E09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0321" y="994352"/>
            <a:ext cx="3840442" cy="388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inserire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titolo</a:t>
            </a:r>
            <a:r>
              <a:rPr lang="en-GB" dirty="0"/>
              <a:t> del </a:t>
            </a:r>
            <a:r>
              <a:rPr lang="en-GB" dirty="0" err="1"/>
              <a:t>paragrafo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2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9">
            <a:extLst>
              <a:ext uri="{FF2B5EF4-FFF2-40B4-BE49-F238E27FC236}">
                <a16:creationId xmlns:a16="http://schemas.microsoft.com/office/drawing/2014/main" id="{FF1FA5CC-96E9-5444-BAD4-A4A7700DDA7E}"/>
              </a:ext>
            </a:extLst>
          </p:cNvPr>
          <p:cNvSpPr/>
          <p:nvPr userDrawn="1"/>
        </p:nvSpPr>
        <p:spPr>
          <a:xfrm>
            <a:off x="8674100" y="4773613"/>
            <a:ext cx="307975" cy="244475"/>
          </a:xfrm>
          <a:prstGeom prst="ellipse">
            <a:avLst/>
          </a:prstGeom>
          <a:solidFill>
            <a:srgbClr val="00B2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163" tIns="31081" rIns="62163" bIns="31081" anchor="ctr"/>
          <a:lstStyle/>
          <a:p>
            <a:pPr algn="ctr" defTabSz="407604">
              <a:defRPr/>
            </a:pPr>
            <a:endParaRPr lang="it-IT" sz="1428" dirty="0"/>
          </a:p>
        </p:txBody>
      </p: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9A549322-2107-DD43-B17F-B9956E01EDD0}"/>
              </a:ext>
            </a:extLst>
          </p:cNvPr>
          <p:cNvSpPr txBox="1">
            <a:spLocks/>
          </p:cNvSpPr>
          <p:nvPr userDrawn="1"/>
        </p:nvSpPr>
        <p:spPr>
          <a:xfrm>
            <a:off x="8515350" y="4743450"/>
            <a:ext cx="628650" cy="293688"/>
          </a:xfrm>
          <a:prstGeom prst="rect">
            <a:avLst/>
          </a:prstGeom>
          <a:noFill/>
        </p:spPr>
        <p:txBody>
          <a:bodyPr lIns="0" tIns="0" rIns="0" bIns="0" anchor="ctr" anchorCtr="1"/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07604" eaLnBrk="1" hangingPunct="1">
              <a:defRPr/>
            </a:pPr>
            <a:fld id="{20FF3810-03C5-4C27-963F-7600436590F1}" type="slidenum">
              <a:rPr lang="it-IT" altLang="it-IT" sz="612" b="1" smtClean="0">
                <a:solidFill>
                  <a:schemeClr val="bg1"/>
                </a:solidFill>
              </a:rPr>
              <a:pPr defTabSz="407604" eaLnBrk="1" hangingPunct="1">
                <a:defRPr/>
              </a:pPr>
              <a:t>‹N›</a:t>
            </a:fld>
            <a:endParaRPr lang="it-IT" altLang="it-IT" sz="612" b="1" dirty="0">
              <a:solidFill>
                <a:schemeClr val="bg1"/>
              </a:solidFill>
            </a:endParaRPr>
          </a:p>
        </p:txBody>
      </p:sp>
      <p:pic>
        <p:nvPicPr>
          <p:cNvPr id="2052" name="Immagine 2">
            <a:extLst>
              <a:ext uri="{FF2B5EF4-FFF2-40B4-BE49-F238E27FC236}">
                <a16:creationId xmlns:a16="http://schemas.microsoft.com/office/drawing/2014/main" id="{E0076E0B-87B0-4623-9DCE-13546C633C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34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8F81CA74-B8C9-7441-B872-92E304F73B78}"/>
              </a:ext>
            </a:extLst>
          </p:cNvPr>
          <p:cNvSpPr/>
          <p:nvPr userDrawn="1"/>
        </p:nvSpPr>
        <p:spPr>
          <a:xfrm>
            <a:off x="7232650" y="3119438"/>
            <a:ext cx="246063" cy="244475"/>
          </a:xfrm>
          <a:prstGeom prst="ellipse">
            <a:avLst/>
          </a:prstGeom>
          <a:solidFill>
            <a:srgbClr val="00B2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163" tIns="31081" rIns="62163" bIns="31081" anchor="ctr"/>
          <a:lstStyle/>
          <a:p>
            <a:pPr algn="ctr" defTabSz="407604">
              <a:defRPr/>
            </a:pPr>
            <a:endParaRPr lang="it-IT" sz="1428" dirty="0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D04B7616-6592-7240-82D8-BF87B093EB1D}"/>
              </a:ext>
            </a:extLst>
          </p:cNvPr>
          <p:cNvSpPr/>
          <p:nvPr userDrawn="1"/>
        </p:nvSpPr>
        <p:spPr>
          <a:xfrm>
            <a:off x="5122863" y="4587875"/>
            <a:ext cx="123825" cy="123825"/>
          </a:xfrm>
          <a:prstGeom prst="ellipse">
            <a:avLst/>
          </a:prstGeom>
          <a:solidFill>
            <a:srgbClr val="00B2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163" tIns="31081" rIns="62163" bIns="31081" anchor="ctr"/>
          <a:lstStyle/>
          <a:p>
            <a:pPr algn="ctr" defTabSz="407604">
              <a:defRPr/>
            </a:pPr>
            <a:endParaRPr lang="it-IT" sz="1428" dirty="0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041C9723-C6A5-7D4D-849A-F0D45FAE1FDC}"/>
              </a:ext>
            </a:extLst>
          </p:cNvPr>
          <p:cNvSpPr/>
          <p:nvPr userDrawn="1"/>
        </p:nvSpPr>
        <p:spPr>
          <a:xfrm>
            <a:off x="8550275" y="3429000"/>
            <a:ext cx="123825" cy="122238"/>
          </a:xfrm>
          <a:prstGeom prst="ellipse">
            <a:avLst/>
          </a:prstGeom>
          <a:solidFill>
            <a:srgbClr val="00B2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163" tIns="31081" rIns="62163" bIns="31081" anchor="ctr"/>
          <a:lstStyle/>
          <a:p>
            <a:pPr algn="ctr" defTabSz="407604">
              <a:defRPr/>
            </a:pPr>
            <a:endParaRPr lang="it-IT" sz="1428" dirty="0"/>
          </a:p>
        </p:txBody>
      </p:sp>
      <p:pic>
        <p:nvPicPr>
          <p:cNvPr id="2056" name="Immagine 7">
            <a:extLst>
              <a:ext uri="{FF2B5EF4-FFF2-40B4-BE49-F238E27FC236}">
                <a16:creationId xmlns:a16="http://schemas.microsoft.com/office/drawing/2014/main" id="{BA96E16D-A14B-4E19-8DDE-DD6ED1EE47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525463"/>
            <a:ext cx="186372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3" r:id="rId2"/>
    <p:sldLayoutId id="2147484196" r:id="rId3"/>
  </p:sldLayoutIdLst>
  <p:txStyles>
    <p:titleStyle>
      <a:lvl1pPr algn="ctr" defTabSz="309563" rtl="0" eaLnBrk="1" fontAlgn="base" hangingPunct="1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309563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309563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309563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309563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310942" algn="ctr" defTabSz="310942" rtl="0" eaLnBrk="1" fontAlgn="base" hangingPunct="1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621883" algn="ctr" defTabSz="310942" rtl="0" eaLnBrk="1" fontAlgn="base" hangingPunct="1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932825" algn="ctr" defTabSz="310942" rtl="0" eaLnBrk="1" fontAlgn="base" hangingPunct="1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243767" algn="ctr" defTabSz="310942" rtl="0" eaLnBrk="1" fontAlgn="base" hangingPunct="1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231775" indent="-231775" algn="l" defTabSz="30956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504825" indent="-193675" algn="l" defTabSz="30956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776288" indent="-153988" algn="l" defTabSz="30956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1087438" indent="-153988" algn="l" defTabSz="30956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1398588" indent="-153988" algn="l" defTabSz="30956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1710179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6pPr>
      <a:lvl7pPr marL="2021121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7pPr>
      <a:lvl8pPr marL="2332063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8pPr>
      <a:lvl9pPr marL="2643005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1pPr>
      <a:lvl2pPr marL="310942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2pPr>
      <a:lvl3pPr marL="621883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3pPr>
      <a:lvl4pPr marL="932825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4pPr>
      <a:lvl5pPr marL="1243767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5pPr>
      <a:lvl6pPr marL="1554709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6pPr>
      <a:lvl7pPr marL="1865650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7pPr>
      <a:lvl8pPr marL="2176592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8pPr>
      <a:lvl9pPr marL="2487534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1053" userDrawn="1">
          <p15:clr>
            <a:srgbClr val="F26B43"/>
          </p15:clr>
        </p15:guide>
        <p15:guide id="4" pos="317" userDrawn="1">
          <p15:clr>
            <a:srgbClr val="F26B43"/>
          </p15:clr>
        </p15:guide>
        <p15:guide id="5" orient="horz" pos="221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1">
            <a:extLst>
              <a:ext uri="{FF2B5EF4-FFF2-40B4-BE49-F238E27FC236}">
                <a16:creationId xmlns:a16="http://schemas.microsoft.com/office/drawing/2014/main" id="{63FC9DFD-61E1-4F6C-86AB-385E631995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54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13">
            <a:extLst>
              <a:ext uri="{FF2B5EF4-FFF2-40B4-BE49-F238E27FC236}">
                <a16:creationId xmlns:a16="http://schemas.microsoft.com/office/drawing/2014/main" id="{2CC5766F-7323-4C7C-A555-C0F2E77B64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53" r="78703"/>
          <a:stretch>
            <a:fillRect/>
          </a:stretch>
        </p:blipFill>
        <p:spPr bwMode="auto">
          <a:xfrm>
            <a:off x="0" y="4589463"/>
            <a:ext cx="194786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EF62229E-E6BE-4145-A8F5-A8DE5DE28ACF}"/>
              </a:ext>
            </a:extLst>
          </p:cNvPr>
          <p:cNvCxnSpPr>
            <a:cxnSpLocks/>
          </p:cNvCxnSpPr>
          <p:nvPr userDrawn="1"/>
        </p:nvCxnSpPr>
        <p:spPr>
          <a:xfrm>
            <a:off x="503238" y="663575"/>
            <a:ext cx="733425" cy="0"/>
          </a:xfrm>
          <a:prstGeom prst="line">
            <a:avLst/>
          </a:prstGeom>
          <a:ln w="508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90" r:id="rId2"/>
    <p:sldLayoutId id="2147484191" r:id="rId3"/>
    <p:sldLayoutId id="2147484192" r:id="rId4"/>
  </p:sldLayoutIdLst>
  <p:txStyles>
    <p:titleStyle>
      <a:lvl1pPr algn="l" defTabSz="309563" rtl="0" eaLnBrk="0" fontAlgn="base" hangingPunct="0">
        <a:spcBef>
          <a:spcPct val="0"/>
        </a:spcBef>
        <a:spcAft>
          <a:spcPct val="0"/>
        </a:spcAft>
        <a:defRPr lang="en-GB" sz="2000" b="1" kern="1200" dirty="0" smtClean="0">
          <a:solidFill>
            <a:srgbClr val="123880"/>
          </a:solidFill>
          <a:latin typeface="Calibri" panose="020F0502020204030204" pitchFamily="34" charset="0"/>
          <a:ea typeface="MS PGothic" panose="020B0600070205080204" pitchFamily="34" charset="-128"/>
          <a:cs typeface="+mn-cs"/>
        </a:defRPr>
      </a:lvl1pPr>
      <a:lvl2pPr algn="ctr" defTabSz="309563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309563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309563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309563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310942" algn="ctr" defTabSz="310942" rtl="0" fontAlgn="base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621883" algn="ctr" defTabSz="310942" rtl="0" fontAlgn="base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932825" algn="ctr" defTabSz="310942" rtl="0" fontAlgn="base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243767" algn="ctr" defTabSz="310942" rtl="0" fontAlgn="base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231775" indent="-231775" algn="l" defTabSz="3095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504825" indent="-193675" algn="l" defTabSz="3095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776288" indent="-153988" algn="l" defTabSz="3095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1087438" indent="-153988" algn="l" defTabSz="3095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1398588" indent="-153988" algn="l" defTabSz="3095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1710179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6pPr>
      <a:lvl7pPr marL="2021121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7pPr>
      <a:lvl8pPr marL="2332063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8pPr>
      <a:lvl9pPr marL="2643005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1pPr>
      <a:lvl2pPr marL="310942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2pPr>
      <a:lvl3pPr marL="621883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3pPr>
      <a:lvl4pPr marL="932825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4pPr>
      <a:lvl5pPr marL="1243767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5pPr>
      <a:lvl6pPr marL="1554709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6pPr>
      <a:lvl7pPr marL="1865650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7pPr>
      <a:lvl8pPr marL="2176592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8pPr>
      <a:lvl9pPr marL="2487534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317" userDrawn="1">
          <p15:clr>
            <a:srgbClr val="F26B43"/>
          </p15:clr>
        </p15:guide>
        <p15:guide id="4" pos="5443" userDrawn="1">
          <p15:clr>
            <a:srgbClr val="F26B43"/>
          </p15:clr>
        </p15:guide>
        <p15:guide id="5" orient="horz" pos="418" userDrawn="1">
          <p15:clr>
            <a:srgbClr val="F26B43"/>
          </p15:clr>
        </p15:guide>
        <p15:guide id="6" orient="horz" pos="2867" userDrawn="1">
          <p15:clr>
            <a:srgbClr val="F26B43"/>
          </p15:clr>
        </p15:guide>
        <p15:guide id="7" orient="horz" pos="622" userDrawn="1">
          <p15:clr>
            <a:srgbClr val="F26B43"/>
          </p15:clr>
        </p15:guide>
        <p15:guide id="8" pos="2676" userDrawn="1">
          <p15:clr>
            <a:srgbClr val="F26B43"/>
          </p15:clr>
        </p15:guide>
        <p15:guide id="9" pos="30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stemapiemonte.it/eXoRisorse/dwd/servizi/PADDI/DMRP/PADDI-MOD-RichiestaAbilitazioneUtenze_V01_DWH%20DMRP.xls" TargetMode="External"/><Relationship Id="rId2" Type="http://schemas.openxmlformats.org/officeDocument/2006/relationships/hyperlink" Target="mailto:sanita.regione@csi.it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sanita.regione@csi.i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F358CE3C-5850-BF4B-B9C0-CDB6884D0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197" y="1258086"/>
            <a:ext cx="7199166" cy="1129513"/>
          </a:xfrm>
        </p:spPr>
        <p:txBody>
          <a:bodyPr/>
          <a:lstStyle/>
          <a:p>
            <a:r>
              <a:rPr lang="it-IT" dirty="0"/>
              <a:t>PADDI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C57A4F2E-AD47-574B-AD5D-05159A2C49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6197" y="2416503"/>
            <a:ext cx="7197725" cy="373638"/>
          </a:xfrm>
        </p:spPr>
        <p:txBody>
          <a:bodyPr/>
          <a:lstStyle/>
          <a:p>
            <a:r>
              <a:rPr lang="it-IT" dirty="0"/>
              <a:t>Piattaforma per l’Analisi Dati Decisionali Integrati - Cenni</a:t>
            </a:r>
          </a:p>
        </p:txBody>
      </p:sp>
    </p:spTree>
    <p:extLst>
      <p:ext uri="{BB962C8B-B14F-4D97-AF65-F5344CB8AC3E}">
        <p14:creationId xmlns:p14="http://schemas.microsoft.com/office/powerpoint/2010/main" val="3154291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D36EA1CA-8801-4B0F-AF7D-728DA8A62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Navigazione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6D45091-2024-4217-AD83-E3609B029AD2}"/>
              </a:ext>
            </a:extLst>
          </p:cNvPr>
          <p:cNvSpPr txBox="1"/>
          <p:nvPr/>
        </p:nvSpPr>
        <p:spPr>
          <a:xfrm>
            <a:off x="406255" y="1357086"/>
            <a:ext cx="3074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Nella sezione di sinistra si navigano i contenuti esposti per ogni cartella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8C1CCE9-2D92-4A1C-9B20-1358262BEE33}"/>
              </a:ext>
            </a:extLst>
          </p:cNvPr>
          <p:cNvSpPr txBox="1"/>
          <p:nvPr/>
        </p:nvSpPr>
        <p:spPr>
          <a:xfrm>
            <a:off x="406255" y="2916830"/>
            <a:ext cx="3074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Le cartelle contengono i report, i documenti in formato pdf, Excel, ecc.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EEF5733-E733-4ACC-90D5-8DE1A6B69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104" y="1120761"/>
            <a:ext cx="4415659" cy="310289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9D296F45-AE7E-44B8-99ED-1E47DCA47BA6}"/>
              </a:ext>
            </a:extLst>
          </p:cNvPr>
          <p:cNvSpPr/>
          <p:nvPr/>
        </p:nvSpPr>
        <p:spPr>
          <a:xfrm>
            <a:off x="4044870" y="1248229"/>
            <a:ext cx="1521359" cy="1436913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F20117B3-7C2A-4191-9242-D113EBEB6373}"/>
              </a:ext>
            </a:extLst>
          </p:cNvPr>
          <p:cNvSpPr/>
          <p:nvPr/>
        </p:nvSpPr>
        <p:spPr>
          <a:xfrm>
            <a:off x="6894286" y="1248229"/>
            <a:ext cx="1926711" cy="1436913"/>
          </a:xfrm>
          <a:prstGeom prst="round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F83E4EB-B198-4E48-BF8F-58A83C994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415" y="1656910"/>
            <a:ext cx="1175317" cy="752400"/>
          </a:xfrm>
          <a:prstGeom prst="rect">
            <a:avLst/>
          </a:prstGeom>
        </p:spPr>
      </p:pic>
      <p:pic>
        <p:nvPicPr>
          <p:cNvPr id="14" name="Elemento grafico 13" descr="Cursore">
            <a:extLst>
              <a:ext uri="{FF2B5EF4-FFF2-40B4-BE49-F238E27FC236}">
                <a16:creationId xmlns:a16="http://schemas.microsoft.com/office/drawing/2014/main" id="{78361467-DC94-4634-9D8B-14F0B1E8A0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89991" y="1973090"/>
            <a:ext cx="214993" cy="21499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189DF35-7123-4856-81ED-2D6F9A2B21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6858" y="1483336"/>
            <a:ext cx="1673905" cy="66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39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81D772B-10A5-4B8F-9316-33F9F5A839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3222" y="1427180"/>
            <a:ext cx="3527116" cy="735617"/>
          </a:xfrm>
        </p:spPr>
        <p:txBody>
          <a:bodyPr/>
          <a:lstStyle/>
          <a:p>
            <a:pPr algn="just"/>
            <a:r>
              <a:rPr lang="it-IT" sz="1800" b="1" i="1" dirty="0">
                <a:solidFill>
                  <a:schemeClr val="tx2">
                    <a:lumMod val="75000"/>
                  </a:schemeClr>
                </a:solidFill>
              </a:rPr>
              <a:t>Gestire i «Preferiti: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è  riservata una sezione dedicata ai documenti personali.</a:t>
            </a:r>
          </a:p>
        </p:txBody>
      </p:sp>
      <p:pic>
        <p:nvPicPr>
          <p:cNvPr id="7" name="Segnaposto contenuto 6" descr="Segnalibro">
            <a:extLst>
              <a:ext uri="{FF2B5EF4-FFF2-40B4-BE49-F238E27FC236}">
                <a16:creationId xmlns:a16="http://schemas.microsoft.com/office/drawing/2014/main" id="{11C72D5B-0527-4B1F-977D-0838E398738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08425" y="1477948"/>
            <a:ext cx="663575" cy="663575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15579A-CBA8-400D-88FE-F37994169A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6255" y="959809"/>
            <a:ext cx="3805384" cy="388938"/>
          </a:xfrm>
        </p:spPr>
        <p:txBody>
          <a:bodyPr/>
          <a:lstStyle/>
          <a:p>
            <a:r>
              <a:rPr lang="it-IT" dirty="0"/>
              <a:t>Cosa si può fare?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AABE8FBA-E426-480E-9C10-D653C28E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Funzionalità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5A5FAD0-CFAC-4DC9-AFE8-163A49AFA148}"/>
              </a:ext>
            </a:extLst>
          </p:cNvPr>
          <p:cNvSpPr txBox="1"/>
          <p:nvPr/>
        </p:nvSpPr>
        <p:spPr>
          <a:xfrm>
            <a:off x="2877350" y="2621857"/>
            <a:ext cx="292946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Scaricare i dati: </a:t>
            </a: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si possono salvare in locale i report in formato Excel, pdf, csv;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6AA8622-0043-4AAA-ABB1-9C63A5A32994}"/>
              </a:ext>
            </a:extLst>
          </p:cNvPr>
          <p:cNvSpPr txBox="1"/>
          <p:nvPr/>
        </p:nvSpPr>
        <p:spPr>
          <a:xfrm>
            <a:off x="4572000" y="3881136"/>
            <a:ext cx="32874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Condividere contenuti: </a:t>
            </a: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si possono inviare contenuti agli altri utenti attraverso l’apposita sezione dedicata.</a:t>
            </a:r>
            <a:endParaRPr lang="it-IT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2" name="Elemento grafico 11" descr="Download dal cloud">
            <a:extLst>
              <a:ext uri="{FF2B5EF4-FFF2-40B4-BE49-F238E27FC236}">
                <a16:creationId xmlns:a16="http://schemas.microsoft.com/office/drawing/2014/main" id="{DA89E68E-32E1-4478-96C1-714C229BD0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69629" y="2589466"/>
            <a:ext cx="864999" cy="864999"/>
          </a:xfrm>
          <a:prstGeom prst="rect">
            <a:avLst/>
          </a:prstGeom>
        </p:spPr>
      </p:pic>
      <p:pic>
        <p:nvPicPr>
          <p:cNvPr id="6" name="Elemento grafico 5" descr="Condividi con una persona">
            <a:extLst>
              <a:ext uri="{FF2B5EF4-FFF2-40B4-BE49-F238E27FC236}">
                <a16:creationId xmlns:a16="http://schemas.microsoft.com/office/drawing/2014/main" id="{CAE1F194-D4AA-4228-BCF4-9DAF0C789D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59486" y="3774119"/>
            <a:ext cx="1037771" cy="103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63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1DE92C0-A6D8-4CB6-93B8-C8B7BE58EE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256" y="1440873"/>
            <a:ext cx="4165744" cy="3110490"/>
          </a:xfrm>
        </p:spPr>
        <p:txBody>
          <a:bodyPr/>
          <a:lstStyle/>
          <a:p>
            <a:pPr algn="just"/>
            <a:r>
              <a:rPr lang="it-IT" dirty="0"/>
              <a:t>La richiesta di una nuova utenza deve essere inviata a </a:t>
            </a:r>
            <a:r>
              <a:rPr lang="it-IT" dirty="0">
                <a:hlinkClick r:id="rId2"/>
              </a:rPr>
              <a:t>sanita.regione@csi.it</a:t>
            </a:r>
            <a:r>
              <a:rPr lang="it-IT" dirty="0"/>
              <a:t> indicando in oggetto:</a:t>
            </a:r>
          </a:p>
          <a:p>
            <a:pPr algn="just"/>
            <a:r>
              <a:rPr lang="it-IT" b="1" dirty="0"/>
              <a:t>PADDI Abilitazione reportistica DMRP dispositivi medici</a:t>
            </a:r>
            <a:r>
              <a:rPr lang="it-IT" dirty="0"/>
              <a:t>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algn="just"/>
            <a:r>
              <a:rPr lang="it-IT" dirty="0"/>
              <a:t>È necessario altresì allegare il modulo </a:t>
            </a:r>
            <a:r>
              <a:rPr lang="it-IT" dirty="0" err="1">
                <a:hlinkClick r:id="rId3"/>
              </a:rPr>
              <a:t>Modulo</a:t>
            </a:r>
            <a:r>
              <a:rPr lang="it-IT" dirty="0">
                <a:hlinkClick r:id="rId3"/>
              </a:rPr>
              <a:t> di richiesta abilitazione a DWH DMRP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47052F8-A918-4CF4-8253-F50F055DDB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6254" y="987425"/>
            <a:ext cx="4165589" cy="388938"/>
          </a:xfrm>
        </p:spPr>
        <p:txBody>
          <a:bodyPr/>
          <a:lstStyle/>
          <a:p>
            <a:r>
              <a:rPr lang="it-IT" dirty="0"/>
              <a:t>Come richiedere una nuova utenza?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B4622A9F-EA5D-4451-9118-9476C15E5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Richiesta nuovi utenti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9AEE30B9-8833-48FC-A224-BCAF6786E34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9000"/>
          </a:blip>
          <a:stretch>
            <a:fillRect/>
          </a:stretch>
        </p:blipFill>
        <p:spPr>
          <a:xfrm>
            <a:off x="5288073" y="1925514"/>
            <a:ext cx="3200063" cy="1563667"/>
          </a:xfrm>
          <a:prstGeom prst="rect">
            <a:avLst/>
          </a:prstGeom>
        </p:spPr>
      </p:pic>
      <p:pic>
        <p:nvPicPr>
          <p:cNvPr id="10" name="Elemento grafico 9" descr="Profilo maschile">
            <a:extLst>
              <a:ext uri="{FF2B5EF4-FFF2-40B4-BE49-F238E27FC236}">
                <a16:creationId xmlns:a16="http://schemas.microsoft.com/office/drawing/2014/main" id="{F123B729-EDAE-49C8-9919-BBF642700E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87361" y="2495375"/>
            <a:ext cx="1001486" cy="100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26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FFE10FAC-009C-4E65-8A35-663BD583F6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Per eventuali richieste di assistenza:</a:t>
            </a:r>
          </a:p>
          <a:p>
            <a:r>
              <a:rPr lang="en-GB" dirty="0">
                <a:hlinkClick r:id="rId2"/>
              </a:rPr>
              <a:t>sanita.regione@csi.it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094999"/>
      </p:ext>
    </p:extLst>
  </p:cSld>
  <p:clrMapOvr>
    <a:masterClrMapping/>
  </p:clrMapOvr>
</p:sld>
</file>

<file path=ppt/theme/theme1.xml><?xml version="1.0" encoding="utf-8"?>
<a:theme xmlns:a="http://schemas.openxmlformats.org/drawingml/2006/main" name="2_Struttura personalizzata">
  <a:themeElements>
    <a:clrScheme name="Personalizzati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EFF"/>
      </a:hlink>
      <a:folHlink>
        <a:srgbClr val="008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ayout_slides_2020_modello_vuoto" id="{A41A24E7-7F42-C14C-9402-F5DB9AB8DF4D}" vid="{BFF604E6-D4D2-A743-8D19-1D9F76F2699F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yout_slides_2020_modello_vuoto" id="{A41A24E7-7F42-C14C-9402-F5DB9AB8DF4D}" vid="{B401FAF5-A1EE-3E47-B5EE-5D5BDD3C8F5D}"/>
    </a:ext>
  </a:extLst>
</a:theme>
</file>

<file path=ppt/theme/theme3.xml><?xml version="1.0" encoding="utf-8"?>
<a:theme xmlns:a="http://schemas.openxmlformats.org/drawingml/2006/main" name="1_Struttura personalizzata">
  <a:themeElements>
    <a:clrScheme name="Personalizzati 8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AFF"/>
      </a:hlink>
      <a:folHlink>
        <a:srgbClr val="007A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ayout_slides_2020_modello_vuoto" id="{A41A24E7-7F42-C14C-9402-F5DB9AB8DF4D}" vid="{47886701-11B4-0E48-96CF-FF58753FC7F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15B963D140BB743B2977F50EC02DAE8" ma:contentTypeVersion="11" ma:contentTypeDescription="Creare un nuovo documento." ma:contentTypeScope="" ma:versionID="1d751da0e538db69e16796528d551e20">
  <xsd:schema xmlns:xsd="http://www.w3.org/2001/XMLSchema" xmlns:xs="http://www.w3.org/2001/XMLSchema" xmlns:p="http://schemas.microsoft.com/office/2006/metadata/properties" xmlns:ns3="422441f2-e4a7-4278-a47a-a6b5ef1898ed" xmlns:ns4="b4a9fd72-28ee-4ada-a9a5-9224add0a154" targetNamespace="http://schemas.microsoft.com/office/2006/metadata/properties" ma:root="true" ma:fieldsID="6a125fa9551c2676c7f3a9db0264ce77" ns3:_="" ns4:_="">
    <xsd:import namespace="422441f2-e4a7-4278-a47a-a6b5ef1898ed"/>
    <xsd:import namespace="b4a9fd72-28ee-4ada-a9a5-9224add0a15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EventHashCode" minOccurs="0"/>
                <xsd:element ref="ns4:MediaServiceGenerationTime" minOccurs="0"/>
                <xsd:element ref="ns4:MediaServiceOCR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441f2-e4a7-4278-a47a-a6b5ef1898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9fd72-28ee-4ada-a9a5-9224add0a1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23F495-8560-4E80-ACBD-FF5D2057AD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CA8FEA-38A8-4C88-88B7-B09AFA7F08E9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b4a9fd72-28ee-4ada-a9a5-9224add0a154"/>
    <ds:schemaRef ds:uri="http://purl.org/dc/dcmitype/"/>
    <ds:schemaRef ds:uri="http://schemas.microsoft.com/office/infopath/2007/PartnerControls"/>
    <ds:schemaRef ds:uri="http://schemas.microsoft.com/office/2006/metadata/properties"/>
    <ds:schemaRef ds:uri="422441f2-e4a7-4278-a47a-a6b5ef1898ed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2D886D5-3665-482B-A0EC-47C2653523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2441f2-e4a7-4278-a47a-a6b5ef1898ed"/>
    <ds:schemaRef ds:uri="b4a9fd72-28ee-4ada-a9a5-9224add0a1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155</Words>
  <Application>Microsoft Office PowerPoint</Application>
  <PresentationFormat>Presentazione su schermo (16:9)</PresentationFormat>
  <Paragraphs>20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Calibri</vt:lpstr>
      <vt:lpstr>2_Struttura personalizzata</vt:lpstr>
      <vt:lpstr>Personalizza struttura</vt:lpstr>
      <vt:lpstr>1_Struttura personalizzata</vt:lpstr>
      <vt:lpstr>PADDI</vt:lpstr>
      <vt:lpstr>Navigazione</vt:lpstr>
      <vt:lpstr>Funzionalità</vt:lpstr>
      <vt:lpstr>Richiesta nuovi utenti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PADDI - Farmaceutica</dc:title>
  <dc:creator>PAPILLO Antonino 2105</dc:creator>
  <cp:lastModifiedBy>PAPILLO Antonino 2105</cp:lastModifiedBy>
  <cp:revision>73</cp:revision>
  <dcterms:created xsi:type="dcterms:W3CDTF">2020-10-12T15:09:08Z</dcterms:created>
  <dcterms:modified xsi:type="dcterms:W3CDTF">2021-11-10T11:46:40Z</dcterms:modified>
</cp:coreProperties>
</file>